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837" autoAdjust="0"/>
    <p:restoredTop sz="94660"/>
  </p:normalViewPr>
  <p:slideViewPr>
    <p:cSldViewPr>
      <p:cViewPr varScale="1">
        <p:scale>
          <a:sx n="110" d="100"/>
          <a:sy n="110" d="100"/>
        </p:scale>
        <p:origin x="-206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E1903FC-4FE4-4E44-B122-F74D770357D3}" type="datetimeFigureOut">
              <a:rPr lang="en-US" smtClean="0"/>
              <a:t>1/20/2022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8A2095-4F93-4EA4-A368-DB1DFA6611C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1903FC-4FE4-4E44-B122-F74D770357D3}" type="datetimeFigureOut">
              <a:rPr lang="en-US" smtClean="0"/>
              <a:t>1/20/2022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8A2095-4F93-4EA4-A368-DB1DFA6611C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1903FC-4FE4-4E44-B122-F74D770357D3}" type="datetimeFigureOut">
              <a:rPr lang="en-US" smtClean="0"/>
              <a:t>1/20/2022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8A2095-4F93-4EA4-A368-DB1DFA6611C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1903FC-4FE4-4E44-B122-F74D770357D3}" type="datetimeFigureOut">
              <a:rPr lang="en-US" smtClean="0"/>
              <a:t>1/20/2022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8A2095-4F93-4EA4-A368-DB1DFA6611C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E1903FC-4FE4-4E44-B122-F74D770357D3}" type="datetimeFigureOut">
              <a:rPr lang="en-US" smtClean="0"/>
              <a:t>1/20/2022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8A2095-4F93-4EA4-A368-DB1DFA6611C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E1903FC-4FE4-4E44-B122-F74D770357D3}" type="datetimeFigureOut">
              <a:rPr lang="en-US" smtClean="0"/>
              <a:t>1/20/2022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8A2095-4F93-4EA4-A368-DB1DFA6611C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E1903FC-4FE4-4E44-B122-F74D770357D3}" type="datetimeFigureOut">
              <a:rPr lang="en-US" smtClean="0"/>
              <a:t>1/20/2022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8A2095-4F93-4EA4-A368-DB1DFA6611C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E1903FC-4FE4-4E44-B122-F74D770357D3}" type="datetimeFigureOut">
              <a:rPr lang="en-US" smtClean="0"/>
              <a:t>1/20/2022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98A2095-4F93-4EA4-A368-DB1DFA6611C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1903FC-4FE4-4E44-B122-F74D770357D3}" type="datetimeFigureOut">
              <a:rPr lang="en-US" smtClean="0"/>
              <a:t>1/20/2022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98A2095-4F93-4EA4-A368-DB1DFA6611C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1903FC-4FE4-4E44-B122-F74D770357D3}" type="datetimeFigureOut">
              <a:rPr lang="en-US" smtClean="0"/>
              <a:t>1/20/2022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8A2095-4F93-4EA4-A368-DB1DFA6611C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1903FC-4FE4-4E44-B122-F74D770357D3}" type="datetimeFigureOut">
              <a:rPr lang="en-US" smtClean="0"/>
              <a:t>1/20/2022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8A2095-4F93-4EA4-A368-DB1DFA6611C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1903FC-4FE4-4E44-B122-F74D770357D3}" type="datetimeFigureOut">
              <a:rPr lang="en-US" smtClean="0"/>
              <a:t>1/20/2022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8A2095-4F93-4EA4-A368-DB1DFA6611C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Luk. </a:t>
            </a:r>
            <a:r>
              <a:rPr lang="af-ZA" b="1" u="sng" dirty="0" smtClean="0"/>
              <a:t>21:29-33</a:t>
            </a:r>
            <a:br>
              <a:rPr lang="af-ZA" b="1" u="sng" dirty="0" smtClean="0"/>
            </a:br>
            <a:r>
              <a:rPr lang="af-ZA" b="1" u="sng" dirty="0"/>
              <a:t/>
            </a:r>
            <a:br>
              <a:rPr lang="af-ZA" b="1" u="sng" dirty="0"/>
            </a:br>
            <a:r>
              <a:rPr lang="af-ZA" b="1" dirty="0" smtClean="0"/>
              <a:t>Die </a:t>
            </a:r>
            <a:r>
              <a:rPr lang="af-ZA" b="1" dirty="0"/>
              <a:t>laaste generasie op </a:t>
            </a:r>
            <a:r>
              <a:rPr lang="af-ZA" b="1" dirty="0" smtClean="0"/>
              <a:t>aarde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pPr lvl="0" algn="l"/>
            <a:r>
              <a:rPr lang="af-ZA" sz="3200" dirty="0"/>
              <a:t>Kerkraad</a:t>
            </a:r>
            <a:r>
              <a:rPr lang="en-US" sz="3200" dirty="0"/>
              <a:t/>
            </a:r>
            <a:br>
              <a:rPr lang="en-US" sz="3200" dirty="0"/>
            </a:br>
            <a:r>
              <a:rPr lang="af-ZA" sz="3200" dirty="0"/>
              <a:t>Woord bediening</a:t>
            </a:r>
            <a:r>
              <a:rPr lang="en-US" sz="3200" dirty="0"/>
              <a:t/>
            </a:r>
            <a:br>
              <a:rPr lang="en-US" sz="3200" dirty="0"/>
            </a:br>
            <a:r>
              <a:rPr lang="af-ZA" sz="3200" dirty="0"/>
              <a:t>Musiek bediening</a:t>
            </a:r>
            <a:r>
              <a:rPr lang="en-US" sz="3200" dirty="0"/>
              <a:t/>
            </a:r>
            <a:br>
              <a:rPr lang="en-US" sz="3200" dirty="0"/>
            </a:br>
            <a:r>
              <a:rPr lang="af-ZA" sz="3200" dirty="0"/>
              <a:t>Finans bediening</a:t>
            </a:r>
            <a:r>
              <a:rPr lang="en-US" sz="3200" dirty="0"/>
              <a:t/>
            </a:r>
            <a:br>
              <a:rPr lang="en-US" sz="3200" dirty="0"/>
            </a:br>
            <a:r>
              <a:rPr lang="af-ZA" sz="3200" dirty="0"/>
              <a:t>Jeug bediening</a:t>
            </a:r>
            <a:r>
              <a:rPr lang="en-US" sz="3200" dirty="0"/>
              <a:t/>
            </a:r>
            <a:br>
              <a:rPr lang="en-US" sz="3200" dirty="0"/>
            </a:br>
            <a:r>
              <a:rPr lang="af-ZA" sz="3200" dirty="0"/>
              <a:t>Diens van barmhartigheid</a:t>
            </a:r>
            <a:r>
              <a:rPr lang="en-US" sz="3200" dirty="0"/>
              <a:t/>
            </a:r>
            <a:br>
              <a:rPr lang="en-US" sz="3200" dirty="0"/>
            </a:br>
            <a:r>
              <a:rPr lang="af-ZA" sz="3200" dirty="0"/>
              <a:t>Sending bediening</a:t>
            </a:r>
            <a:r>
              <a:rPr lang="en-US" sz="3200" dirty="0"/>
              <a:t/>
            </a:r>
            <a:br>
              <a:rPr lang="en-US" sz="3200" dirty="0"/>
            </a:br>
            <a:r>
              <a:rPr lang="af-ZA" sz="3200" dirty="0"/>
              <a:t>Gebeds bediening</a:t>
            </a:r>
            <a:r>
              <a:rPr lang="en-US" sz="3200" dirty="0"/>
              <a:t/>
            </a:r>
            <a:br>
              <a:rPr lang="en-US" sz="3200" dirty="0"/>
            </a:br>
            <a:r>
              <a:rPr lang="af-ZA" sz="3200" dirty="0"/>
              <a:t>Selgroep bediening</a:t>
            </a:r>
            <a:r>
              <a:rPr lang="en-US" sz="3200" dirty="0"/>
              <a:t/>
            </a:r>
            <a:br>
              <a:rPr lang="en-US" sz="3200" dirty="0"/>
            </a:br>
            <a:r>
              <a:rPr lang="af-ZA" sz="3200" dirty="0"/>
              <a:t>Elektroniese bediening</a:t>
            </a:r>
            <a:r>
              <a:rPr lang="en-US" sz="3200" dirty="0"/>
              <a:t/>
            </a:r>
            <a:br>
              <a:rPr lang="en-US" sz="3200" dirty="0"/>
            </a:br>
            <a:r>
              <a:rPr lang="af-ZA" sz="3200" dirty="0"/>
              <a:t>Diens bediening</a:t>
            </a:r>
            <a:r>
              <a:rPr lang="en-US" sz="3200" dirty="0"/>
              <a:t/>
            </a:r>
            <a:br>
              <a:rPr lang="en-US" sz="3200" dirty="0"/>
            </a:br>
            <a:r>
              <a:rPr lang="af-ZA" sz="3200" dirty="0"/>
              <a:t>Instandhoudings bediening</a:t>
            </a:r>
            <a:r>
              <a:rPr lang="en-US" sz="3200" dirty="0"/>
              <a:t/>
            </a:r>
            <a:br>
              <a:rPr lang="en-US" sz="3200" dirty="0"/>
            </a:br>
            <a:r>
              <a:rPr lang="af-ZA" sz="3200" dirty="0"/>
              <a:t>Basaar beplanning</a:t>
            </a:r>
            <a:endParaRPr lang="en-US"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Tit. </a:t>
            </a:r>
            <a:r>
              <a:rPr lang="af-ZA" b="1" dirty="0" smtClean="0">
                <a:solidFill>
                  <a:srgbClr val="00B050"/>
                </a:solidFill>
              </a:rPr>
              <a:t>2:13-14</a:t>
            </a:r>
            <a:r>
              <a:rPr lang="af-ZA" b="1" dirty="0" smtClean="0"/>
              <a:t/>
            </a:r>
            <a:br>
              <a:rPr lang="af-ZA" b="1" dirty="0" smtClean="0"/>
            </a:br>
            <a:r>
              <a:rPr lang="af-ZA" i="1" dirty="0" smtClean="0"/>
              <a:t>“</a:t>
            </a:r>
            <a:r>
              <a:rPr lang="af-ZA" i="1" dirty="0"/>
              <a:t>Dit voed ons op om die goddelose leefwyse en wêreldse begeerlikhede te laat vaar en met selfbeheersing, opregtheid en godsvrug in die teenswoordige wêreld te lewe, terwyl ons uitsien na die gelukkige dag wat ons verwag. Op daardie dag sal die heerlikheid van ons grote God en Verlosser, Jesus Christus, verskyn</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8:23</a:t>
            </a:r>
            <a:r>
              <a:rPr lang="af-ZA" i="1" dirty="0"/>
              <a:t>	</a:t>
            </a:r>
            <a:r>
              <a:rPr lang="af-ZA" i="1" dirty="0" smtClean="0"/>
              <a:t/>
            </a:r>
            <a:br>
              <a:rPr lang="af-ZA" i="1" dirty="0" smtClean="0"/>
            </a:br>
            <a:r>
              <a:rPr lang="af-ZA" i="1" dirty="0"/>
              <a:t/>
            </a:r>
            <a:br>
              <a:rPr lang="af-ZA" i="1" dirty="0"/>
            </a:br>
            <a:r>
              <a:rPr lang="af-ZA" i="1" dirty="0" smtClean="0"/>
              <a:t>“</a:t>
            </a:r>
            <a:r>
              <a:rPr lang="af-ZA" i="1" dirty="0"/>
              <a:t>En nie net die skepping nie, maar ook ons wat die Gees ontvang het as die eerste gawe van God, ons sug ook. Ons sien daarna uit dat God sal bekend maak dat Hy ons as sy kinders aangeneem het: Hy sal ons van die verganklikheid bevry</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1:11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Dié sê toe vir hulle: “Galileërs, waarom staan julle so na die hemel en kyk? Hierdie Jesus wat van julle af na die hemel toe opgeneem is, sal net so terugkom soos julle Hom na die hemel toe sien opgaan het</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20:11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Toe het ek 'n groot wit troon gesien en die Een wat daarop sit. Die aarde en die hemel het voor Hom padgegee, en daar was nie meer plek vir hulle nie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15</Words>
  <Application>Microsoft Office PowerPoint</Application>
  <PresentationFormat>On-screen Show (4:3)</PresentationFormat>
  <Paragraphs>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Luk. 21:29-33  Die laaste generasie op aarde</vt:lpstr>
      <vt:lpstr>Slide 2</vt:lpstr>
      <vt:lpstr>Tit. 2:13-14 “Dit voed ons op om die goddelose leefwyse en wêreldse begeerlikhede te laat vaar en met selfbeheersing, opregtheid en godsvrug in die teenswoordige wêreld te lewe, terwyl ons uitsien na die gelukkige dag wat ons verwag. Op daardie dag sal die heerlikheid van ons grote God en Verlosser, Jesus Christus, verskyn.”</vt:lpstr>
      <vt:lpstr>Rom. 8:23   “En nie net die skepping nie, maar ook ons wat die Gees ontvang het as die eerste gawe van God, ons sug ook. Ons sien daarna uit dat God sal bekend maak dat Hy ons as sy kinders aangeneem het: Hy sal ons van die verganklikheid bevry.”</vt:lpstr>
      <vt:lpstr>Slide 5</vt:lpstr>
      <vt:lpstr>Hand. 1:11   “Dié sê toe vir hulle: “Galileërs, waarom staan julle so na die hemel en kyk? Hierdie Jesus wat van julle af na die hemel toe opgeneem is, sal net so terugkom soos julle Hom na die hemel toe sien opgaan het.”</vt:lpstr>
      <vt:lpstr>Slide 7</vt:lpstr>
      <vt:lpstr>Open 20:11   “Toe het ek 'n groot wit troon gesien en die Een wat daarop sit. Die aarde en die hemel het voor Hom padgegee, en daar was nie meer plek vir hulle nie.”</vt:lpstr>
      <vt:lpstr>Slide 9</vt:lpstr>
      <vt:lpstr>Kerkraad Woord bediening Musiek bediening Finans bediening Jeug bediening Diens van barmhartigheid Sending bediening Gebeds bediening Selgroep bediening Elektroniese bediening Diens bediening Instandhoudings bediening Basaar beplanning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21:29-33  Die laaste generasie op aarde</dc:title>
  <dc:creator>Windows User</dc:creator>
  <cp:lastModifiedBy>Windows User</cp:lastModifiedBy>
  <cp:revision>1</cp:revision>
  <dcterms:created xsi:type="dcterms:W3CDTF">2022-01-20T06:35:20Z</dcterms:created>
  <dcterms:modified xsi:type="dcterms:W3CDTF">2022-01-20T06:38:33Z</dcterms:modified>
</cp:coreProperties>
</file>