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300" autoAdjust="0"/>
    <p:restoredTop sz="94660"/>
  </p:normalViewPr>
  <p:slideViewPr>
    <p:cSldViewPr>
      <p:cViewPr varScale="1">
        <p:scale>
          <a:sx n="110" d="100"/>
          <a:sy n="110" d="100"/>
        </p:scale>
        <p:origin x="-19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4A8A0A-0182-4BFD-9EDF-AB576F279D1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4A8A0A-0182-4BFD-9EDF-AB576F279D1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4A8A0A-0182-4BFD-9EDF-AB576F279D1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4A8A0A-0182-4BFD-9EDF-AB576F279D1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4A8A0A-0182-4BFD-9EDF-AB576F279D1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4A8A0A-0182-4BFD-9EDF-AB576F279D1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4A8A0A-0182-4BFD-9EDF-AB576F279D1B}" type="datetimeFigureOut">
              <a:rPr lang="en-US" smtClean="0"/>
              <a:t>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4A8A0A-0182-4BFD-9EDF-AB576F279D1B}" type="datetimeFigureOut">
              <a:rPr lang="en-US" smtClean="0"/>
              <a:t>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4A8A0A-0182-4BFD-9EDF-AB576F279D1B}" type="datetimeFigureOut">
              <a:rPr lang="en-US" smtClean="0"/>
              <a:t>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4A8A0A-0182-4BFD-9EDF-AB576F279D1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4A8A0A-0182-4BFD-9EDF-AB576F279D1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BD561F-7C67-4556-A2FA-DF993C64DB7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A8A0A-0182-4BFD-9EDF-AB576F279D1B}" type="datetimeFigureOut">
              <a:rPr lang="en-US" smtClean="0"/>
              <a:t>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BD561F-7C67-4556-A2FA-DF993C64DB7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Pred. </a:t>
            </a:r>
            <a:r>
              <a:rPr lang="af-ZA" b="1" u="sng" dirty="0" smtClean="0"/>
              <a:t>8:10-13</a:t>
            </a:r>
            <a:br>
              <a:rPr lang="af-ZA" b="1" u="sng" dirty="0" smtClean="0"/>
            </a:br>
            <a:r>
              <a:rPr lang="af-ZA" b="1" u="sng" dirty="0"/>
              <a:t/>
            </a:r>
            <a:br>
              <a:rPr lang="af-ZA" b="1" u="sng" dirty="0"/>
            </a:br>
            <a:r>
              <a:rPr lang="af-ZA" b="1" dirty="0" smtClean="0"/>
              <a:t>Die </a:t>
            </a:r>
            <a:r>
              <a:rPr lang="af-ZA" b="1" dirty="0"/>
              <a:t>genade wat vrees vir God bring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'n Heilige vrees is die regte toestand vir die kind van  </a:t>
            </a:r>
            <a:r>
              <a:rPr lang="af-ZA" b="1"/>
              <a:t>God</a:t>
            </a:r>
            <a:r>
              <a:rPr lang="af-ZA" b="1"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t>Vers 10:	</a:t>
            </a:r>
            <a:r>
              <a:rPr lang="af-ZA" i="1" dirty="0"/>
              <a:t>	“So het ek dan die goddelose sien begrawe word en die rus ingaan, terwyl die wat reg gehandel het, uit die heilige plek moes weggaan en in die stad vergeet is. Ook dit is dan nietigheid. </a:t>
            </a:r>
            <a:r>
              <a:rPr lang="en-US" dirty="0"/>
              <a:t/>
            </a:r>
            <a:br>
              <a:rPr lang="en-US" dirty="0"/>
            </a:br>
            <a:r>
              <a:rPr lang="af-ZA" b="1" dirty="0"/>
              <a:t>Vers 11:	</a:t>
            </a:r>
            <a:r>
              <a:rPr lang="af-ZA" i="1" dirty="0"/>
              <a:t>	“Omdat die oordeel oor ‘n verkeerde daad nie gou voltrek word nie, daarom is die hart van die mensekinders in hulle vol om kwaad te doen;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000" b="1" dirty="0"/>
              <a:t>Vers 12:	</a:t>
            </a:r>
            <a:r>
              <a:rPr lang="af-ZA" sz="4000" i="1" dirty="0" smtClean="0"/>
              <a:t>“</a:t>
            </a:r>
            <a:r>
              <a:rPr lang="af-ZA" sz="4000" i="1" dirty="0"/>
              <a:t>aangesien ‘n sondaar honderd maal kwaad doen en hy lank lewe—alhoewel ek weet dat dit goed sal gaan met die wat God vrees, omdat hulle voor sy aangesig vrees, </a:t>
            </a:r>
            <a:r>
              <a:rPr lang="en-US" sz="4000" dirty="0"/>
              <a:t/>
            </a:r>
            <a:br>
              <a:rPr lang="en-US" sz="4000" dirty="0"/>
            </a:br>
            <a:r>
              <a:rPr lang="af-ZA" sz="4000" b="1" dirty="0"/>
              <a:t>Vers 13:	</a:t>
            </a:r>
            <a:r>
              <a:rPr lang="af-ZA" sz="4000" i="1" dirty="0" smtClean="0"/>
              <a:t>“</a:t>
            </a:r>
            <a:r>
              <a:rPr lang="af-ZA" sz="4000" i="1" dirty="0"/>
              <a:t>en dit nie goed sal gaan met die goddelose, en hy die dae nie sal verleng soos ‘n skaduwee nie, omdat hy voor die aangesig van God nie vrees nie.</a:t>
            </a:r>
            <a:r>
              <a:rPr lang="af-ZA" i="1" dirty="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Fear misused, thou art the Christian’s greatest curse, and thou art the sinner’s ruin... fear, when rightly employed, is the very brightest state of Christianity, and is used to express all piety, comprehended in one emotion.”</a:t>
            </a:r>
            <a:r>
              <a:rPr lang="en-US" dirty="0"/>
              <a:t/>
            </a:r>
            <a:br>
              <a:rPr lang="en-US" dirty="0"/>
            </a:br>
            <a:r>
              <a:rPr lang="en-US" dirty="0" smtClean="0"/>
              <a:t/>
            </a:r>
            <a:br>
              <a:rPr lang="en-US" dirty="0" smtClean="0"/>
            </a:br>
            <a:r>
              <a:rPr lang="af-ZA" b="1" dirty="0" smtClean="0"/>
              <a:t> 					</a:t>
            </a:r>
            <a:r>
              <a:rPr lang="af-ZA" b="1" dirty="0" smtClean="0">
                <a:solidFill>
                  <a:srgbClr val="7030A0"/>
                </a:solidFill>
              </a:rPr>
              <a:t>C.H. Spurgeon</a:t>
            </a:r>
            <a:r>
              <a:rPr lang="af-ZA" dirty="0" smtClean="0">
                <a:solidFill>
                  <a:srgbClr val="7030A0"/>
                </a:solidFill>
              </a:rPr>
              <a:t>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139:23</a:t>
            </a:r>
            <a:br>
              <a:rPr lang="af-ZA" b="1" dirty="0" smtClean="0">
                <a:solidFill>
                  <a:srgbClr val="00B050"/>
                </a:solidFill>
              </a:rPr>
            </a:br>
            <a:r>
              <a:rPr lang="af-ZA" b="1" dirty="0"/>
              <a:t/>
            </a:r>
            <a:br>
              <a:rPr lang="af-ZA" b="1" dirty="0"/>
            </a:br>
            <a:r>
              <a:rPr lang="af-ZA" i="1" dirty="0" smtClean="0"/>
              <a:t>“Deurgrond </a:t>
            </a:r>
            <a:r>
              <a:rPr lang="af-ZA" i="1" dirty="0"/>
              <a:t>my, o God, deurgrond my hart, ondersoek my, sien tog my onrus raak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17:9</a:t>
            </a:r>
            <a:r>
              <a:rPr lang="af-ZA" b="1" i="1" dirty="0" smtClean="0"/>
              <a:t/>
            </a:r>
            <a:br>
              <a:rPr lang="af-ZA" b="1" i="1" dirty="0" smtClean="0"/>
            </a:br>
            <a:r>
              <a:rPr lang="af-ZA" b="1" i="1" dirty="0"/>
              <a:t/>
            </a:r>
            <a:br>
              <a:rPr lang="af-ZA" b="1" i="1" dirty="0"/>
            </a:br>
            <a:r>
              <a:rPr lang="af-ZA" i="1" dirty="0" smtClean="0"/>
              <a:t>“Die </a:t>
            </a:r>
            <a:r>
              <a:rPr lang="af-ZA" i="1" dirty="0"/>
              <a:t>hart is bedriegliker as enigiets anders, hy is ongeneeslik; wie kan hom verstaan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73</Words>
  <Application>Microsoft Office PowerPoint</Application>
  <PresentationFormat>On-screen Show (4:3)</PresentationFormat>
  <Paragraphs>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Pred. 8:10-13  Die genade wat vrees vir God bring</vt:lpstr>
      <vt:lpstr>Vers 10:  “So het ek dan die goddelose sien begrawe word en die rus ingaan, terwyl die wat reg gehandel het, uit die heilige plek moes weggaan en in die stad vergeet is. Ook dit is dan nietigheid.  Vers 11:  “Omdat die oordeel oor ‘n verkeerde daad nie gou voltrek word nie, daarom is die hart van die mensekinders in hulle vol om kwaad te doen; </vt:lpstr>
      <vt:lpstr>Vers 12: “aangesien ‘n sondaar honderd maal kwaad doen en hy lank lewe—alhoewel ek weet dat dit goed sal gaan met die wat God vrees, omdat hulle voor sy aangesig vrees,  Vers 13: “en dit nie goed sal gaan met die goddelose, en hy die dae nie sal verleng soos ‘n skaduwee nie, omdat hy voor die aangesig van God nie vrees nie. </vt:lpstr>
      <vt:lpstr>Slide 4</vt:lpstr>
      <vt:lpstr>“Fear misused, thou art the Christian’s greatest curse, and thou art the sinner’s ruin... fear, when rightly employed, is the very brightest state of Christianity, and is used to express all piety, comprehended in one emotion.”        C.H. Spurgeon </vt:lpstr>
      <vt:lpstr>Slide 6</vt:lpstr>
      <vt:lpstr>Ps. 139:23  “Deurgrond my, o God, deurgrond my hart, ondersoek my, sien tog my onrus raak.”</vt:lpstr>
      <vt:lpstr>Jer. 17:9  “Die hart is bedriegliker as enigiets anders, hy is ongeneeslik; wie kan hom verstaan?</vt:lpstr>
      <vt:lpstr>Slide 9</vt:lpstr>
      <vt:lpstr>'n Heilige vrees is die regte toestand vir die kind van  God!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 8:10-13  Die genade wat vrees vir God bring</dc:title>
  <dc:creator>Windows User</dc:creator>
  <cp:lastModifiedBy>Windows User</cp:lastModifiedBy>
  <cp:revision>1</cp:revision>
  <dcterms:created xsi:type="dcterms:W3CDTF">2023-01-05T06:44:54Z</dcterms:created>
  <dcterms:modified xsi:type="dcterms:W3CDTF">2023-01-05T06:48:32Z</dcterms:modified>
</cp:coreProperties>
</file>