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053" autoAdjust="0"/>
    <p:restoredTop sz="94660"/>
  </p:normalViewPr>
  <p:slideViewPr>
    <p:cSldViewPr>
      <p:cViewPr varScale="1">
        <p:scale>
          <a:sx n="111" d="100"/>
          <a:sy n="111" d="100"/>
        </p:scale>
        <p:origin x="-20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CC5DE6-4ADA-4B47-8CE0-A7EA0DF00467}"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849FC-257D-41AF-8B90-324666D5A17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CC5DE6-4ADA-4B47-8CE0-A7EA0DF00467}"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849FC-257D-41AF-8B90-324666D5A17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CC5DE6-4ADA-4B47-8CE0-A7EA0DF00467}"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849FC-257D-41AF-8B90-324666D5A17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CC5DE6-4ADA-4B47-8CE0-A7EA0DF00467}"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849FC-257D-41AF-8B90-324666D5A17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CC5DE6-4ADA-4B47-8CE0-A7EA0DF00467}"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849FC-257D-41AF-8B90-324666D5A17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CC5DE6-4ADA-4B47-8CE0-A7EA0DF00467}"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849FC-257D-41AF-8B90-324666D5A17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CC5DE6-4ADA-4B47-8CE0-A7EA0DF00467}" type="datetimeFigureOut">
              <a:rPr lang="en-US" smtClean="0"/>
              <a:t>1/12/2023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9849FC-257D-41AF-8B90-324666D5A17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CC5DE6-4ADA-4B47-8CE0-A7EA0DF00467}" type="datetimeFigureOut">
              <a:rPr lang="en-US" smtClean="0"/>
              <a:t>1/12/2023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9849FC-257D-41AF-8B90-324666D5A17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CC5DE6-4ADA-4B47-8CE0-A7EA0DF00467}" type="datetimeFigureOut">
              <a:rPr lang="en-US" smtClean="0"/>
              <a:t>1/12/2023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9849FC-257D-41AF-8B90-324666D5A17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CC5DE6-4ADA-4B47-8CE0-A7EA0DF00467}"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849FC-257D-41AF-8B90-324666D5A17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CC5DE6-4ADA-4B47-8CE0-A7EA0DF00467}"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849FC-257D-41AF-8B90-324666D5A17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CC5DE6-4ADA-4B47-8CE0-A7EA0DF00467}" type="datetimeFigureOut">
              <a:rPr lang="en-US" smtClean="0"/>
              <a:t>1/12/2023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9849FC-257D-41AF-8B90-324666D5A17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t>Hoe </a:t>
            </a:r>
            <a:r>
              <a:rPr lang="af-ZA" b="1" dirty="0"/>
              <a:t>lyk my sondebelydenis</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u="sng" dirty="0">
                <a:solidFill>
                  <a:schemeClr val="accent2"/>
                </a:solidFill>
              </a:rPr>
              <a:t>Die onopregte man</a:t>
            </a:r>
            <a:r>
              <a:rPr lang="af-ZA" b="1" u="sng" dirty="0" smtClean="0">
                <a:solidFill>
                  <a:schemeClr val="accent2"/>
                </a:solidFill>
              </a:rPr>
              <a:t>:</a:t>
            </a:r>
            <a:r>
              <a:rPr lang="af-ZA" b="1" u="sng" dirty="0" smtClean="0"/>
              <a:t/>
            </a:r>
            <a:br>
              <a:rPr lang="af-ZA" b="1" u="sng" dirty="0" smtClean="0"/>
            </a:br>
            <a:r>
              <a:rPr lang="en-US" dirty="0"/>
              <a:t/>
            </a:r>
            <a:br>
              <a:rPr lang="en-US" dirty="0"/>
            </a:br>
            <a:r>
              <a:rPr lang="af-ZA" b="1" dirty="0">
                <a:solidFill>
                  <a:srgbClr val="00B050"/>
                </a:solidFill>
              </a:rPr>
              <a:t>I Sam. </a:t>
            </a:r>
            <a:r>
              <a:rPr lang="af-ZA" b="1" dirty="0" smtClean="0">
                <a:solidFill>
                  <a:srgbClr val="00B050"/>
                </a:solidFill>
              </a:rPr>
              <a:t>15:24</a:t>
            </a:r>
            <a:r>
              <a:rPr lang="af-ZA" b="1" i="1" dirty="0" smtClean="0"/>
              <a:t/>
            </a:r>
            <a:br>
              <a:rPr lang="af-ZA" b="1" i="1" dirty="0" smtClean="0"/>
            </a:br>
            <a:r>
              <a:rPr lang="af-ZA" i="1" dirty="0" smtClean="0"/>
              <a:t>“Toe </a:t>
            </a:r>
            <a:r>
              <a:rPr lang="af-ZA" i="1" dirty="0"/>
              <a:t>sê Saul vir Samuel: Ek het gesondig, omdat ek die bevel van die HERE en u woorde oortree het, want ek was bevrees vir die manskappe en het na hulle geluister.”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1:8	</a:t>
            </a:r>
            <a:r>
              <a:rPr lang="af-ZA" b="1" i="1" dirty="0" smtClean="0"/>
              <a:t/>
            </a:r>
            <a:br>
              <a:rPr lang="af-ZA" b="1" i="1" dirty="0" smtClean="0"/>
            </a:br>
            <a:r>
              <a:rPr lang="af-ZA" b="1" i="1" dirty="0"/>
              <a:t/>
            </a:r>
            <a:br>
              <a:rPr lang="af-ZA" b="1" i="1" dirty="0"/>
            </a:br>
            <a:r>
              <a:rPr lang="af-ZA" i="1" dirty="0" smtClean="0"/>
              <a:t>“</a:t>
            </a:r>
            <a:r>
              <a:rPr lang="af-ZA" i="1" dirty="0"/>
              <a:t>So 'n mens wat altyd aan die twyfel is en onbestendig is in al sy doen en late, moet nie dink dat hy iets van die Here sal ontvang nie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u="sng" dirty="0">
                <a:solidFill>
                  <a:schemeClr val="accent2"/>
                </a:solidFill>
              </a:rPr>
              <a:t>'n  Twyfelagtige berou</a:t>
            </a:r>
            <a:r>
              <a:rPr lang="af-ZA" b="1" u="sng" dirty="0" smtClean="0">
                <a:solidFill>
                  <a:schemeClr val="accent2"/>
                </a:solidFill>
              </a:rPr>
              <a:t>:</a:t>
            </a:r>
            <a:br>
              <a:rPr lang="af-ZA" b="1" u="sng" dirty="0" smtClean="0">
                <a:solidFill>
                  <a:schemeClr val="accent2"/>
                </a:solidFill>
              </a:rPr>
            </a:br>
            <a:r>
              <a:rPr lang="en-US" dirty="0"/>
              <a:t/>
            </a:r>
            <a:br>
              <a:rPr lang="en-US" dirty="0"/>
            </a:br>
            <a:r>
              <a:rPr lang="af-ZA" b="1" dirty="0">
                <a:solidFill>
                  <a:srgbClr val="00B050"/>
                </a:solidFill>
              </a:rPr>
              <a:t>Jos. </a:t>
            </a:r>
            <a:r>
              <a:rPr lang="af-ZA" b="1" dirty="0" smtClean="0">
                <a:solidFill>
                  <a:srgbClr val="00B050"/>
                </a:solidFill>
              </a:rPr>
              <a:t>7:20</a:t>
            </a:r>
            <a:r>
              <a:rPr lang="af-ZA" b="1" i="1" dirty="0" smtClean="0"/>
              <a:t/>
            </a:r>
            <a:br>
              <a:rPr lang="af-ZA" b="1" i="1" dirty="0" smtClean="0"/>
            </a:br>
            <a:r>
              <a:rPr lang="af-ZA" i="1" dirty="0" smtClean="0"/>
              <a:t>“Toe </a:t>
            </a:r>
            <a:r>
              <a:rPr lang="af-ZA" i="1" dirty="0"/>
              <a:t>het Agan Josua geantwoord en gesê: Waarlik, ek het gesondig teen die HERE, die God van Israel, en so en so het ek gedoen</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u="sng" dirty="0">
                <a:solidFill>
                  <a:schemeClr val="accent2"/>
                </a:solidFill>
              </a:rPr>
              <a:t>Berou uit angs:</a:t>
            </a:r>
            <a:r>
              <a:rPr lang="en-US" dirty="0">
                <a:solidFill>
                  <a:schemeClr val="accent2"/>
                </a:solidFill>
              </a:rPr>
              <a:t/>
            </a:r>
            <a:br>
              <a:rPr lang="en-US" dirty="0">
                <a:solidFill>
                  <a:schemeClr val="accent2"/>
                </a:solidFill>
              </a:rPr>
            </a:br>
            <a:r>
              <a:rPr lang="en-US" dirty="0" smtClean="0"/>
              <a:t/>
            </a:r>
            <a:br>
              <a:rPr lang="en-US" dirty="0" smtClean="0"/>
            </a:br>
            <a:r>
              <a:rPr lang="af-ZA" b="1" dirty="0" smtClean="0">
                <a:solidFill>
                  <a:srgbClr val="00B050"/>
                </a:solidFill>
              </a:rPr>
              <a:t>Matt</a:t>
            </a:r>
            <a:r>
              <a:rPr lang="af-ZA" b="1" dirty="0">
                <a:solidFill>
                  <a:srgbClr val="00B050"/>
                </a:solidFill>
              </a:rPr>
              <a:t>. </a:t>
            </a:r>
            <a:r>
              <a:rPr lang="af-ZA" b="1" dirty="0" smtClean="0">
                <a:solidFill>
                  <a:srgbClr val="00B050"/>
                </a:solidFill>
              </a:rPr>
              <a:t>27:4</a:t>
            </a:r>
            <a:r>
              <a:rPr lang="af-ZA" b="1" i="1" dirty="0" smtClean="0"/>
              <a:t/>
            </a:r>
            <a:br>
              <a:rPr lang="af-ZA" b="1" i="1" dirty="0" smtClean="0"/>
            </a:br>
            <a:r>
              <a:rPr lang="af-ZA" i="1" dirty="0" smtClean="0"/>
              <a:t>“Ek </a:t>
            </a:r>
            <a:r>
              <a:rPr lang="af-ZA" i="1" dirty="0"/>
              <a:t>het gesondig deur onskuldige bloed te verraai</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u="sng" dirty="0">
                <a:solidFill>
                  <a:schemeClr val="accent2"/>
                </a:solidFill>
              </a:rPr>
              <a:t>Die berou van 'n gelowige:</a:t>
            </a:r>
            <a:r>
              <a:rPr lang="en-US" dirty="0"/>
              <a:t/>
            </a:r>
            <a:br>
              <a:rPr lang="en-US" dirty="0"/>
            </a:br>
            <a:r>
              <a:rPr lang="en-US" dirty="0" smtClean="0"/>
              <a:t/>
            </a:r>
            <a:br>
              <a:rPr lang="en-US" dirty="0" smtClean="0"/>
            </a:br>
            <a:r>
              <a:rPr lang="af-ZA" b="1" dirty="0" smtClean="0">
                <a:solidFill>
                  <a:srgbClr val="00B050"/>
                </a:solidFill>
              </a:rPr>
              <a:t>Job</a:t>
            </a:r>
            <a:r>
              <a:rPr lang="af-ZA" b="1" dirty="0">
                <a:solidFill>
                  <a:srgbClr val="00B050"/>
                </a:solidFill>
              </a:rPr>
              <a:t>. 7:20-21</a:t>
            </a:r>
            <a:r>
              <a:rPr lang="af-ZA" i="1" dirty="0">
                <a:solidFill>
                  <a:srgbClr val="00B050"/>
                </a:solidFill>
              </a:rPr>
              <a:t>	</a:t>
            </a:r>
            <a:r>
              <a:rPr lang="af-ZA" i="1" dirty="0" smtClean="0"/>
              <a:t/>
            </a:r>
            <a:br>
              <a:rPr lang="af-ZA" i="1" dirty="0" smtClean="0"/>
            </a:br>
            <a:r>
              <a:rPr lang="af-ZA" i="1" dirty="0" smtClean="0"/>
              <a:t>“</a:t>
            </a:r>
            <a:r>
              <a:rPr lang="af-ZA" i="1" dirty="0"/>
              <a:t>As ek gesondig het, wat kan ek teen U uitrig, U wat die mens gedurig oppas? Waarom het U my u teiken gemaak? Waarom moet ek vir U 'n las wees? Waarom vergewe U dan nie my sonde en vergeet wat ek verkeerd gedoen het nie</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u="sng" dirty="0">
                <a:solidFill>
                  <a:schemeClr val="accent2"/>
                </a:solidFill>
              </a:rPr>
              <a:t>Die mees geseënde berou van almal:</a:t>
            </a:r>
            <a:r>
              <a:rPr lang="en-US" dirty="0">
                <a:solidFill>
                  <a:schemeClr val="accent2"/>
                </a:solidFill>
              </a:rPr>
              <a:t/>
            </a:r>
            <a:br>
              <a:rPr lang="en-US" dirty="0">
                <a:solidFill>
                  <a:schemeClr val="accent2"/>
                </a:solidFill>
              </a:rPr>
            </a:br>
            <a:r>
              <a:rPr lang="en-US" dirty="0" smtClean="0"/>
              <a:t/>
            </a:r>
            <a:br>
              <a:rPr lang="en-US" dirty="0" smtClean="0"/>
            </a:br>
            <a:r>
              <a:rPr lang="af-ZA" b="1" dirty="0" smtClean="0">
                <a:solidFill>
                  <a:srgbClr val="00B050"/>
                </a:solidFill>
              </a:rPr>
              <a:t>Lyk</a:t>
            </a:r>
            <a:r>
              <a:rPr lang="af-ZA" b="1" dirty="0">
                <a:solidFill>
                  <a:srgbClr val="00B050"/>
                </a:solidFill>
              </a:rPr>
              <a:t>. 15:18</a:t>
            </a:r>
            <a:r>
              <a:rPr lang="af-ZA" i="1" dirty="0">
                <a:solidFill>
                  <a:srgbClr val="00B050"/>
                </a:solidFill>
              </a:rPr>
              <a:t>	</a:t>
            </a:r>
            <a:r>
              <a:rPr lang="af-ZA" i="1" dirty="0" smtClean="0"/>
              <a:t/>
            </a:r>
            <a:br>
              <a:rPr lang="af-ZA" i="1" dirty="0" smtClean="0"/>
            </a:br>
            <a:r>
              <a:rPr lang="af-ZA" i="1" dirty="0" smtClean="0"/>
              <a:t>“</a:t>
            </a:r>
            <a:r>
              <a:rPr lang="af-ZA" i="1" dirty="0"/>
              <a:t>Ek sal dadelik na my pa toe teruggaan en vir hom sê: Pa, ek het teen God en teen Pa gesondig</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Nog nooit het God 'n berouvolle sondaar </a:t>
            </a:r>
            <a:r>
              <a:rPr lang="af-ZA" b="1" dirty="0" smtClean="0"/>
              <a:t>wat </a:t>
            </a:r>
            <a:r>
              <a:rPr lang="af-ZA" b="1" dirty="0"/>
              <a:t>na </a:t>
            </a:r>
            <a:r>
              <a:rPr lang="af-ZA" b="1" dirty="0" smtClean="0"/>
              <a:t>Hom toe </a:t>
            </a:r>
            <a:r>
              <a:rPr lang="af-ZA" b="1" dirty="0"/>
              <a:t>gekom het </a:t>
            </a:r>
            <a:r>
              <a:rPr lang="af-ZA" b="1" dirty="0" smtClean="0"/>
              <a:t>weggewys </a:t>
            </a:r>
            <a:r>
              <a:rPr lang="af-ZA" b="1" dirty="0"/>
              <a:t>nie!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1:9</a:t>
            </a:r>
            <a:r>
              <a:rPr lang="af-ZA" b="1" dirty="0" smtClean="0"/>
              <a:t/>
            </a:r>
            <a:br>
              <a:rPr lang="af-ZA" b="1" dirty="0" smtClean="0"/>
            </a:br>
            <a:r>
              <a:rPr lang="af-ZA" b="1" dirty="0"/>
              <a:t/>
            </a:r>
            <a:br>
              <a:rPr lang="af-ZA" b="1" dirty="0"/>
            </a:br>
            <a:r>
              <a:rPr lang="af-ZA" i="1" dirty="0" smtClean="0"/>
              <a:t>“Maar </a:t>
            </a:r>
            <a:r>
              <a:rPr lang="af-ZA" i="1" dirty="0"/>
              <a:t>as ons ons sondes bely – Hy is getrou en regverdig, Hy vergewe ons ons sondes en reinig ons van alle ongeregtigheid.”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u="sng" dirty="0">
                <a:solidFill>
                  <a:schemeClr val="accent2"/>
                </a:solidFill>
              </a:rPr>
              <a:t>'n Geharde sondaar</a:t>
            </a:r>
            <a:r>
              <a:rPr lang="af-ZA" b="1" u="sng" dirty="0" smtClean="0">
                <a:solidFill>
                  <a:schemeClr val="accent2"/>
                </a:solidFill>
              </a:rPr>
              <a:t>:</a:t>
            </a:r>
            <a:r>
              <a:rPr lang="af-ZA" b="1" u="sng" dirty="0" smtClean="0"/>
              <a:t/>
            </a:r>
            <a:br>
              <a:rPr lang="af-ZA" b="1" u="sng" dirty="0" smtClean="0"/>
            </a:br>
            <a:r>
              <a:rPr lang="en-US" dirty="0"/>
              <a:t/>
            </a:r>
            <a:br>
              <a:rPr lang="en-US" dirty="0"/>
            </a:br>
            <a:r>
              <a:rPr lang="af-ZA" b="1" dirty="0">
                <a:solidFill>
                  <a:srgbClr val="00B050"/>
                </a:solidFill>
              </a:rPr>
              <a:t>Eks. </a:t>
            </a:r>
            <a:r>
              <a:rPr lang="af-ZA" b="1" dirty="0" smtClean="0">
                <a:solidFill>
                  <a:srgbClr val="00B050"/>
                </a:solidFill>
              </a:rPr>
              <a:t>9:27</a:t>
            </a:r>
            <a:r>
              <a:rPr lang="af-ZA" b="1" i="1" dirty="0" smtClean="0"/>
              <a:t/>
            </a:r>
            <a:br>
              <a:rPr lang="af-ZA" b="1" i="1" dirty="0" smtClean="0"/>
            </a:br>
            <a:r>
              <a:rPr lang="af-ZA" i="1" dirty="0" smtClean="0"/>
              <a:t>“Toe </a:t>
            </a:r>
            <a:r>
              <a:rPr lang="af-ZA" i="1" dirty="0"/>
              <a:t>het Farao Moses en Aäron laat roep en vir hulle gesê: Ek het dié keer sonde gedoen. Die HERE is reg, maar ek en my volk het ongelyk. </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u="sng" dirty="0">
                <a:solidFill>
                  <a:schemeClr val="accent2"/>
                </a:solidFill>
              </a:rPr>
              <a:t>2 Gedagte mens</a:t>
            </a:r>
            <a:r>
              <a:rPr lang="af-ZA" b="1" u="sng" dirty="0" smtClean="0">
                <a:solidFill>
                  <a:schemeClr val="accent2"/>
                </a:solidFill>
              </a:rPr>
              <a:t>:</a:t>
            </a:r>
            <a:r>
              <a:rPr lang="af-ZA" b="1" u="sng" dirty="0" smtClean="0"/>
              <a:t/>
            </a:r>
            <a:br>
              <a:rPr lang="af-ZA" b="1" u="sng" dirty="0" smtClean="0"/>
            </a:br>
            <a:r>
              <a:rPr lang="en-US" dirty="0"/>
              <a:t/>
            </a:r>
            <a:br>
              <a:rPr lang="en-US" dirty="0"/>
            </a:br>
            <a:r>
              <a:rPr lang="af-ZA" b="1" dirty="0">
                <a:solidFill>
                  <a:srgbClr val="00B050"/>
                </a:solidFill>
              </a:rPr>
              <a:t>Num. </a:t>
            </a:r>
            <a:r>
              <a:rPr lang="af-ZA" b="1" dirty="0" smtClean="0">
                <a:solidFill>
                  <a:srgbClr val="00B050"/>
                </a:solidFill>
              </a:rPr>
              <a:t>22:34</a:t>
            </a:r>
            <a:r>
              <a:rPr lang="af-ZA" b="1" dirty="0" smtClean="0"/>
              <a:t/>
            </a:r>
            <a:br>
              <a:rPr lang="af-ZA" b="1" dirty="0" smtClean="0"/>
            </a:br>
            <a:r>
              <a:rPr lang="af-ZA" i="1" dirty="0"/>
              <a:t>	“Toe antwoord Bíleam die Engel van die HERE: Ek het gesondig, want ek het nie geweet dat U teenoor my in die pad gestaan het nie. Maar nou, as dit verkeerd is in u oë, sal ek teruggaan.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Pet. 2:15</a:t>
            </a:r>
            <a:r>
              <a:rPr lang="af-ZA" i="1" dirty="0"/>
              <a:t>	</a:t>
            </a:r>
            <a:r>
              <a:rPr lang="af-ZA" i="1" dirty="0" smtClean="0"/>
              <a:t/>
            </a:r>
            <a:br>
              <a:rPr lang="af-ZA" i="1" dirty="0" smtClean="0"/>
            </a:br>
            <a:r>
              <a:rPr lang="af-ZA" i="1" dirty="0"/>
              <a:t/>
            </a:r>
            <a:br>
              <a:rPr lang="af-ZA" i="1" dirty="0"/>
            </a:br>
            <a:r>
              <a:rPr lang="af-ZA" i="1" dirty="0" smtClean="0"/>
              <a:t>“</a:t>
            </a:r>
            <a:r>
              <a:rPr lang="af-ZA" i="1" dirty="0"/>
              <a:t>Hulle het die reguit pad verlaat en verdwaal geraak. Hulle het die weg gevolg van Bileam seun van Beor wat daarop uit was om vir geld onreg te </a:t>
            </a:r>
            <a:r>
              <a:rPr lang="af-ZA" i="1" dirty="0" smtClean="0"/>
              <a:t>pleeg”</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6:24</a:t>
            </a:r>
            <a:r>
              <a:rPr lang="af-ZA" b="1" i="1" dirty="0" smtClean="0"/>
              <a:t/>
            </a:r>
            <a:br>
              <a:rPr lang="af-ZA" b="1" i="1" dirty="0" smtClean="0"/>
            </a:br>
            <a:r>
              <a:rPr lang="af-ZA" b="1" i="1" dirty="0"/>
              <a:t/>
            </a:r>
            <a:br>
              <a:rPr lang="af-ZA" b="1" i="1" dirty="0"/>
            </a:br>
            <a:r>
              <a:rPr lang="af-ZA" i="1" dirty="0" smtClean="0"/>
              <a:t>“Niemand </a:t>
            </a:r>
            <a:r>
              <a:rPr lang="af-ZA" i="1" dirty="0"/>
              <a:t>kan vir twee base tegelyk werk nie. Hy sal óf die een minder ag en die ander een hoër, óf vir die een meer oorhê en die ander een afskeep. Julle kan nie God én Mammon dien nie.”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4:4	</a:t>
            </a:r>
            <a:r>
              <a:rPr lang="af-ZA" b="1" dirty="0" smtClean="0"/>
              <a:t/>
            </a:r>
            <a:br>
              <a:rPr lang="af-ZA" b="1" dirty="0" smtClean="0"/>
            </a:br>
            <a:r>
              <a:rPr lang="af-ZA" b="1" dirty="0"/>
              <a:t/>
            </a:r>
            <a:br>
              <a:rPr lang="af-ZA" b="1" dirty="0"/>
            </a:br>
            <a:r>
              <a:rPr lang="af-ZA" i="1" dirty="0" smtClean="0"/>
              <a:t>“</a:t>
            </a:r>
            <a:r>
              <a:rPr lang="af-ZA" i="1" dirty="0"/>
              <a:t>Weet julle nie, julle ontroues, dat vriendskap met die wêreld vyandskap teen God is nie? Wie 'n vriend van die wêreld wil wees, wys daarmee dat hy 'n vyand van God is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71</Words>
  <Application>Microsoft Office PowerPoint</Application>
  <PresentationFormat>On-screen Show (4:3)</PresentationFormat>
  <Paragraphs>14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Hoe lyk my sondebelydenis?</vt:lpstr>
      <vt:lpstr>Slide 2</vt:lpstr>
      <vt:lpstr>I Joh. 1:9  “Maar as ons ons sondes bely – Hy is getrou en regverdig, Hy vergewe ons ons sondes en reinig ons van alle ongeregtigheid.”</vt:lpstr>
      <vt:lpstr>'n Geharde sondaar:  Eks. 9:27 “Toe het Farao Moses en Aäron laat roep en vir hulle gesê: Ek het dié keer sonde gedoen. Die HERE is reg, maar ek en my volk het ongelyk. “</vt:lpstr>
      <vt:lpstr>Slide 5</vt:lpstr>
      <vt:lpstr>2 Gedagte mens:  Num. 22:34  “Toe antwoord Bíleam die Engel van die HERE: Ek het gesondig, want ek het nie geweet dat U teenoor my in die pad gestaan het nie. Maar nou, as dit verkeerd is in u oë, sal ek teruggaan. “</vt:lpstr>
      <vt:lpstr>II Pet. 2:15   “Hulle het die reguit pad verlaat en verdwaal geraak. Hulle het die weg gevolg van Bileam seun van Beor wat daarop uit was om vir geld onreg te pleeg”</vt:lpstr>
      <vt:lpstr>Matt. 6:24  “Niemand kan vir twee base tegelyk werk nie. Hy sal óf die een minder ag en die ander een hoër, óf vir die een meer oorhê en die ander een afskeep. Julle kan nie God én Mammon dien nie.”</vt:lpstr>
      <vt:lpstr>Jak. 4:4   “Weet julle nie, julle ontroues, dat vriendskap met die wêreld vyandskap teen God is nie? Wie 'n vriend van die wêreld wil wees, wys daarmee dat hy 'n vyand van God is.”</vt:lpstr>
      <vt:lpstr>Slide 10</vt:lpstr>
      <vt:lpstr>Die onopregte man:  I Sam. 15:24 “Toe sê Saul vir Samuel: Ek het gesondig, omdat ek die bevel van die HERE en u woorde oortree het, want ek was bevrees vir die manskappe en het na hulle geluister.” </vt:lpstr>
      <vt:lpstr>Slide 12</vt:lpstr>
      <vt:lpstr>Jak. 1:8   “So 'n mens wat altyd aan die twyfel is en onbestendig is in al sy doen en late, moet nie dink dat hy iets van die Here sal ontvang nie.”</vt:lpstr>
      <vt:lpstr>'n  Twyfelagtige berou:  Jos. 7:20 “Toe het Agan Josua geantwoord en gesê: Waarlik, ek het gesondig teen die HERE, die God van Israel, en so en so het ek gedoen.”</vt:lpstr>
      <vt:lpstr>Slide 15</vt:lpstr>
      <vt:lpstr>Berou uit angs:  Matt. 27:4 “Ek het gesondig deur onskuldige bloed te verraai.</vt:lpstr>
      <vt:lpstr>Die berou van 'n gelowige:  Job. 7:20-21  “As ek gesondig het, wat kan ek teen U uitrig, U wat die mens gedurig oppas? Waarom het U my u teiken gemaak? Waarom moet ek vir U 'n las wees? Waarom vergewe U dan nie my sonde en vergeet wat ek verkeerd gedoen het nie?”</vt:lpstr>
      <vt:lpstr>Die mees geseënde berou van almal:  Lyk. 15:18  “Ek sal dadelik na my pa toe teruggaan en vir hom sê: Pa, ek het teen God en teen Pa gesondig!”</vt:lpstr>
      <vt:lpstr>Nog nooit het God 'n berouvolle sondaar wat na Hom toe gekom het weggewys nie!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Hoe lyk my sondebelydenis?</dc:title>
  <dc:creator>Windows User</dc:creator>
  <cp:lastModifiedBy>Windows User</cp:lastModifiedBy>
  <cp:revision>1</cp:revision>
  <dcterms:created xsi:type="dcterms:W3CDTF">2023-01-12T06:01:36Z</dcterms:created>
  <dcterms:modified xsi:type="dcterms:W3CDTF">2023-01-12T06:09:53Z</dcterms:modified>
</cp:coreProperties>
</file>