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12" autoAdjust="0"/>
    <p:restoredTop sz="94660"/>
  </p:normalViewPr>
  <p:slideViewPr>
    <p:cSldViewPr>
      <p:cViewPr varScale="1">
        <p:scale>
          <a:sx n="111" d="100"/>
          <a:sy n="111" d="100"/>
        </p:scale>
        <p:origin x="-19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935C01-8E83-47AE-B70F-578A47C4542C}"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35C01-8E83-47AE-B70F-578A47C4542C}"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35C01-8E83-47AE-B70F-578A47C4542C}"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35C01-8E83-47AE-B70F-578A47C4542C}"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935C01-8E83-47AE-B70F-578A47C4542C}"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935C01-8E83-47AE-B70F-578A47C4542C}"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935C01-8E83-47AE-B70F-578A47C4542C}"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935C01-8E83-47AE-B70F-578A47C4542C}" type="datetimeFigureOut">
              <a:rPr lang="en-US" smtClean="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35C01-8E83-47AE-B70F-578A47C4542C}" type="datetimeFigureOut">
              <a:rPr lang="en-US" smtClean="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935C01-8E83-47AE-B70F-578A47C4542C}"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935C01-8E83-47AE-B70F-578A47C4542C}"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57111-9211-4736-86A9-252B14A540A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35C01-8E83-47AE-B70F-578A47C4542C}" type="datetimeFigureOut">
              <a:rPr lang="en-US" smtClean="0"/>
              <a:t>1/19/2023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57111-9211-4736-86A9-252B14A540A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Sag. 4:6</a:t>
            </a:r>
            <a:r>
              <a:rPr lang="af-ZA" b="1" dirty="0"/>
              <a:t>	</a:t>
            </a:r>
            <a:r>
              <a:rPr lang="af-ZA" b="1" dirty="0" smtClean="0"/>
              <a:t/>
            </a:r>
            <a:br>
              <a:rPr lang="af-ZA" b="1" dirty="0" smtClean="0"/>
            </a:br>
            <a:r>
              <a:rPr lang="af-ZA" b="1" dirty="0"/>
              <a:t/>
            </a:r>
            <a:br>
              <a:rPr lang="af-ZA" b="1" dirty="0"/>
            </a:br>
            <a:r>
              <a:rPr lang="af-ZA" b="1" dirty="0" smtClean="0"/>
              <a:t>Hoe </a:t>
            </a:r>
            <a:r>
              <a:rPr lang="af-ZA" b="1" dirty="0"/>
              <a:t>bou ons Sy kerk</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“Vader</a:t>
            </a:r>
            <a:r>
              <a:rPr lang="af-ZA" i="1" dirty="0"/>
              <a:t>, laat u Naam geheilig word; laat u koninkryk kom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5:17</a:t>
            </a:r>
            <a:br>
              <a:rPr lang="af-ZA" b="1" dirty="0" smtClean="0">
                <a:solidFill>
                  <a:srgbClr val="00B050"/>
                </a:solidFill>
              </a:rPr>
            </a:br>
            <a:r>
              <a:rPr lang="af-ZA" b="1" dirty="0"/>
              <a:t/>
            </a:r>
            <a:br>
              <a:rPr lang="af-ZA" b="1" dirty="0"/>
            </a:br>
            <a:r>
              <a:rPr lang="af-ZA" i="1" dirty="0" smtClean="0"/>
              <a:t>“Bid </a:t>
            </a:r>
            <a:r>
              <a:rPr lang="af-ZA" i="1" dirty="0"/>
              <a:t>gedurig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127:1</a:t>
            </a:r>
            <a:r>
              <a:rPr lang="af-ZA" b="1" dirty="0" smtClean="0"/>
              <a:t/>
            </a:r>
            <a:br>
              <a:rPr lang="af-ZA" b="1" dirty="0" smtClean="0"/>
            </a:br>
            <a:r>
              <a:rPr lang="af-ZA" b="1" dirty="0"/>
              <a:t/>
            </a:r>
            <a:br>
              <a:rPr lang="af-ZA" b="1" dirty="0"/>
            </a:br>
            <a:r>
              <a:rPr lang="af-ZA" i="1" dirty="0" smtClean="0"/>
              <a:t>“As </a:t>
            </a:r>
            <a:r>
              <a:rPr lang="af-ZA" i="1" dirty="0"/>
              <a:t>die Here die huis nie bou nie, swoeg dié wat daaraan bou, tevergeefs.”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3:9</a:t>
            </a:r>
            <a:r>
              <a:rPr lang="af-ZA" b="1" i="1" dirty="0" smtClean="0"/>
              <a:t/>
            </a:r>
            <a:br>
              <a:rPr lang="af-ZA" b="1" i="1" dirty="0" smtClean="0"/>
            </a:br>
            <a:r>
              <a:rPr lang="af-ZA" b="1" i="1" dirty="0"/>
              <a:t/>
            </a:r>
            <a:br>
              <a:rPr lang="af-ZA" b="1" i="1" dirty="0"/>
            </a:br>
            <a:r>
              <a:rPr lang="af-ZA" i="1" dirty="0" smtClean="0"/>
              <a:t>“Ons </a:t>
            </a:r>
            <a:r>
              <a:rPr lang="af-ZA" i="1" dirty="0"/>
              <a:t>is medewerkers van God; julle is God se saailand, God se bouwerk.”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But mark this, whenever a great denomination begins to get too great, God will cut away its horns, and take away its glory, till the world shall say, ‘It is not by might nor by power.’”</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1:26-27</a:t>
            </a:r>
            <a:r>
              <a:rPr lang="af-ZA" i="1" dirty="0"/>
              <a:t>	</a:t>
            </a:r>
            <a:r>
              <a:rPr lang="af-ZA" i="1" dirty="0" smtClean="0"/>
              <a:t/>
            </a:r>
            <a:br>
              <a:rPr lang="af-ZA" i="1" dirty="0" smtClean="0"/>
            </a:br>
            <a:r>
              <a:rPr lang="af-ZA" i="1" dirty="0" smtClean="0"/>
              <a:t>“</a:t>
            </a:r>
            <a:r>
              <a:rPr lang="af-ZA" i="1" dirty="0"/>
              <a:t>Dink maar net, broers, aan wat julle was toe julle geroep is. Volgens die opvatting van mense was daar nie baie geleerdes of baie invloedrykes of baie mense van aansien onder julle nie. En tog, wat vir die wêreld onsin is, het God uitgekies om die geleerdes te beskaam; wat vir die wêreld swak is, het God uitgekies om die sterkes te beskaam”</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3:10</a:t>
            </a:r>
            <a:r>
              <a:rPr lang="af-ZA" b="1" i="1" dirty="0" smtClean="0"/>
              <a:t/>
            </a:r>
            <a:br>
              <a:rPr lang="af-ZA" b="1" i="1" dirty="0" smtClean="0"/>
            </a:br>
            <a:r>
              <a:rPr lang="af-ZA" b="1" i="1" dirty="0"/>
              <a:t/>
            </a:r>
            <a:br>
              <a:rPr lang="af-ZA" b="1" i="1" dirty="0"/>
            </a:br>
            <a:r>
              <a:rPr lang="af-ZA" i="1" dirty="0" smtClean="0"/>
              <a:t>“Volgens </a:t>
            </a:r>
            <a:r>
              <a:rPr lang="af-ZA" i="1" dirty="0"/>
              <a:t>die genade wat God my gegee het, het ek soos 'n goeie bouer die fondament gelê, en 'n ander bou daarop. Maar hy moet mooi kyk hoe hy verder bou</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68</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Sag. 4:6   Hoe bou ons Sy kerk?</vt:lpstr>
      <vt:lpstr>Ps. 127:1  “As die Here die huis nie bou nie, swoeg dié wat daaraan bou, tevergeefs.”</vt:lpstr>
      <vt:lpstr>I Kor. 3:9  “Ons is medewerkers van God; julle is God se saailand, God se bouwerk.”</vt:lpstr>
      <vt:lpstr>Slide 4</vt:lpstr>
      <vt:lpstr>“But mark this, whenever a great denomination begins to get too great, God will cut away its horns, and take away its glory, till the world shall say, ‘It is not by might nor by power.’”       C.H. Spurgeon</vt:lpstr>
      <vt:lpstr>Slide 6</vt:lpstr>
      <vt:lpstr>I Kor 1:26-27  “Dink maar net, broers, aan wat julle was toe julle geroep is. Volgens die opvatting van mense was daar nie baie geleerdes of baie invloedrykes of baie mense van aansien onder julle nie. En tog, wat vir die wêreld onsin is, het God uitgekies om die geleerdes te beskaam; wat vir die wêreld swak is, het God uitgekies om die sterkes te beskaam”</vt:lpstr>
      <vt:lpstr>Slide 8</vt:lpstr>
      <vt:lpstr>I Kor. 3:10  “Volgens die genade wat God my gegee het, het ek soos 'n goeie bouer die fondament gelê, en 'n ander bou daarop. Maar hy moet mooi kyk hoe hy verder bou,”</vt:lpstr>
      <vt:lpstr>Slide 10</vt:lpstr>
      <vt:lpstr>Luk. 11:2  “Vader, laat u Naam geheilig word; laat u koninkryk kom.”</vt:lpstr>
      <vt:lpstr>I Tess. 5:17  “Bid gedurig.”</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Sag. 4:6   Hoe bou ons Sy kerk?</dc:title>
  <dc:creator>Windows User</dc:creator>
  <cp:lastModifiedBy>Windows User</cp:lastModifiedBy>
  <cp:revision>1</cp:revision>
  <dcterms:created xsi:type="dcterms:W3CDTF">2023-01-19T05:41:00Z</dcterms:created>
  <dcterms:modified xsi:type="dcterms:W3CDTF">2023-01-19T05:44:12Z</dcterms:modified>
</cp:coreProperties>
</file>