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10FF42-5D5F-4E98-8A04-28EAA5BE1FF1}"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10FF42-5D5F-4E98-8A04-28EAA5BE1FF1}"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10FF42-5D5F-4E98-8A04-28EAA5BE1FF1}"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10FF42-5D5F-4E98-8A04-28EAA5BE1FF1}"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10FF42-5D5F-4E98-8A04-28EAA5BE1FF1}"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10FF42-5D5F-4E98-8A04-28EAA5BE1FF1}"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10FF42-5D5F-4E98-8A04-28EAA5BE1FF1}" type="datetimeFigureOut">
              <a:rPr lang="en-US" smtClean="0"/>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10FF42-5D5F-4E98-8A04-28EAA5BE1FF1}" type="datetimeFigureOut">
              <a:rPr lang="en-US" smtClean="0"/>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10FF42-5D5F-4E98-8A04-28EAA5BE1FF1}" type="datetimeFigureOut">
              <a:rPr lang="en-US" smtClean="0"/>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10FF42-5D5F-4E98-8A04-28EAA5BE1FF1}"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10FF42-5D5F-4E98-8A04-28EAA5BE1FF1}"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5B625D-D677-43F6-B8AC-1D80F14CEE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10FF42-5D5F-4E98-8A04-28EAA5BE1FF1}" type="datetimeFigureOut">
              <a:rPr lang="en-US" smtClean="0"/>
              <a:t>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5B625D-D677-43F6-B8AC-1D80F14CEE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Ps. 91:3</a:t>
            </a:r>
            <a:r>
              <a:rPr lang="af-ZA" b="1" dirty="0"/>
              <a:t>	</a:t>
            </a:r>
            <a:r>
              <a:rPr lang="af-ZA" b="1" dirty="0" smtClean="0"/>
              <a:t/>
            </a:r>
            <a:br>
              <a:rPr lang="af-ZA" b="1" dirty="0" smtClean="0"/>
            </a:br>
            <a:r>
              <a:rPr lang="af-ZA" b="1" dirty="0"/>
              <a:t/>
            </a:r>
            <a:br>
              <a:rPr lang="af-ZA" b="1" dirty="0"/>
            </a:br>
            <a:r>
              <a:rPr lang="af-ZA" b="1" dirty="0" smtClean="0"/>
              <a:t>Die </a:t>
            </a:r>
            <a:r>
              <a:rPr lang="af-ZA" b="1" dirty="0"/>
              <a:t>slagysters van die vyand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“Die </a:t>
            </a:r>
            <a:r>
              <a:rPr lang="af-ZA" i="1" dirty="0"/>
              <a:t>loon wat die sonde gee, is die dood; die genadegawe wat God gee, is die ewige lewe in Christus Jesus ons Here.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Sam. </a:t>
            </a:r>
            <a:r>
              <a:rPr lang="af-ZA" b="1" dirty="0" smtClean="0">
                <a:solidFill>
                  <a:srgbClr val="00B050"/>
                </a:solidFill>
              </a:rPr>
              <a:t>16:10</a:t>
            </a:r>
            <a:br>
              <a:rPr lang="af-ZA" b="1" dirty="0" smtClean="0">
                <a:solidFill>
                  <a:srgbClr val="00B050"/>
                </a:solidFill>
              </a:rPr>
            </a:br>
            <a:r>
              <a:rPr lang="af-ZA" b="1" dirty="0"/>
              <a:t/>
            </a:r>
            <a:br>
              <a:rPr lang="af-ZA" b="1" dirty="0"/>
            </a:br>
            <a:r>
              <a:rPr lang="af-ZA" i="1" dirty="0" smtClean="0"/>
              <a:t>“Hy </a:t>
            </a:r>
            <a:r>
              <a:rPr lang="af-ZA" i="1" dirty="0"/>
              <a:t>vloek so omdat die Here hom beveel het om vir Dawid te vloek! Niemand moet nou vra waarom hy dit doen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18:8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“As </a:t>
            </a:r>
            <a:r>
              <a:rPr lang="af-ZA" i="1" dirty="0"/>
              <a:t>jou hand of jou voet jou van My afvallig maak, kap hom af en gooi hom van jou af weg. Dit is vir jou beter om vermink of kreupel die lewe in te gaan as om met altwee jou hande of voete in die ewige vuur gegooi te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10:28</a:t>
            </a:r>
            <a:r>
              <a:rPr lang="af-ZA" b="1" i="1" dirty="0" smtClean="0"/>
              <a:t/>
            </a:r>
            <a:br>
              <a:rPr lang="af-ZA" b="1" i="1" dirty="0" smtClean="0"/>
            </a:br>
            <a:r>
              <a:rPr lang="af-ZA" b="1" i="1" dirty="0"/>
              <a:t/>
            </a:r>
            <a:br>
              <a:rPr lang="af-ZA" b="1" i="1" dirty="0"/>
            </a:br>
            <a:r>
              <a:rPr lang="af-ZA" i="1" dirty="0" smtClean="0"/>
              <a:t>“Ek </a:t>
            </a:r>
            <a:r>
              <a:rPr lang="af-ZA" i="1" dirty="0"/>
              <a:t>gee hulle die ewige lewe, en hulle sal in alle ewigheid nooit verlore gaan nie. Niemand sal hulle uit my hand ruk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Herb.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5:8</a:t>
            </a:r>
            <a:r>
              <a:rPr lang="af-ZA" b="1" i="1" dirty="0" smtClean="0"/>
              <a:t/>
            </a:r>
            <a:br>
              <a:rPr lang="af-ZA" b="1" i="1" dirty="0" smtClean="0"/>
            </a:br>
            <a:r>
              <a:rPr lang="af-ZA" b="1" i="1" dirty="0"/>
              <a:t/>
            </a:r>
            <a:br>
              <a:rPr lang="af-ZA" b="1" i="1" dirty="0"/>
            </a:br>
            <a:r>
              <a:rPr lang="af-ZA" i="1" dirty="0" smtClean="0"/>
              <a:t>“Wees </a:t>
            </a:r>
            <a:r>
              <a:rPr lang="af-ZA" i="1" dirty="0"/>
              <a:t>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3:1</a:t>
            </a:r>
            <a:r>
              <a:rPr lang="af-ZA" b="1" dirty="0" smtClean="0"/>
              <a:t/>
            </a:r>
            <a:br>
              <a:rPr lang="af-ZA" b="1" dirty="0" smtClean="0"/>
            </a:br>
            <a:r>
              <a:rPr lang="af-ZA" b="1" dirty="0"/>
              <a:t/>
            </a:r>
            <a:br>
              <a:rPr lang="af-ZA" b="1" dirty="0"/>
            </a:br>
            <a:r>
              <a:rPr lang="af-ZA" i="1" dirty="0" smtClean="0"/>
              <a:t>“Die </a:t>
            </a:r>
            <a:r>
              <a:rPr lang="af-ZA" i="1" dirty="0"/>
              <a:t>slang was listiger as al die wilde diere wat deur die Here God gemaak is en het vir die vrou gevra: </a:t>
            </a:r>
            <a:r>
              <a:rPr lang="af-ZA" i="1" dirty="0" smtClean="0"/>
              <a:t>‘Het </a:t>
            </a:r>
            <a:r>
              <a:rPr lang="af-ZA" i="1" dirty="0"/>
              <a:t>God werklik gesê julle mag van geen boom in die tuin eet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Take care, Christian, of the things that are secret; take care of the common doings of the world, which are well enough for them, perhaps. We would not deny them their pleasures, for they have no others; but they are not good for you, for you have a finer life – a life of a finer texture and order than can exist in the haunts of ungodly persons. Remember, you are not to be a judge for others</a:t>
            </a:r>
            <a:r>
              <a:rPr lang="af-ZA" i="1" dirty="0" smtClean="0"/>
              <a:t>.”</a:t>
            </a:r>
            <a:r>
              <a:rPr lang="af-ZA" b="1" dirty="0" smtClean="0"/>
              <a:t> </a:t>
            </a:r>
            <a:br>
              <a:rPr lang="af-ZA" b="1" dirty="0" smtClean="0"/>
            </a:br>
            <a:r>
              <a:rPr lang="af-ZA" b="1" dirty="0"/>
              <a:t>	</a:t>
            </a:r>
            <a:r>
              <a:rPr lang="af-ZA" b="1" dirty="0" smtClean="0"/>
              <a:t>				      </a:t>
            </a:r>
            <a:r>
              <a:rPr lang="af-ZA" b="1" dirty="0" smtClean="0">
                <a:solidFill>
                  <a:srgbClr val="7030A0"/>
                </a:solidFill>
              </a:rPr>
              <a:t>C.H. Spurgeon</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117</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Ps. 91:3   Die slagysters van die vyand</vt:lpstr>
      <vt:lpstr>Slide 2</vt:lpstr>
      <vt:lpstr>Herb. 12:4  “Julle het nog nie so teen die sonde weerstand gebied dat dit vir julle 'n stryd om lewe of dood geword het nie.”</vt:lpstr>
      <vt:lpstr>Slide 4</vt:lpstr>
      <vt:lpstr>I Pet. 5:8  “Wees nugter, wees wakker! Julle vyand, die duiwel, loop rond soos 'n brullende leeu, op soek na iemand om te verslind.”</vt:lpstr>
      <vt:lpstr>Slide 6</vt:lpstr>
      <vt:lpstr>Gen. 3:1  “Die slang was listiger as al die wilde diere wat deur die Here God gemaak is en het vir die vrou gevra: ‘Het God werklik gesê julle mag van geen boom in die tuin eet nie?’”</vt:lpstr>
      <vt:lpstr>“Take care, Christian, of the things that are secret; take care of the common doings of the world, which are well enough for them, perhaps. We would not deny them their pleasures, for they have no others; but they are not good for you, for you have a finer life – a life of a finer texture and order than can exist in the haunts of ungodly persons. Remember, you are not to be a judge for others.”             C.H. Spurgeon </vt:lpstr>
      <vt:lpstr>Slide 9</vt:lpstr>
      <vt:lpstr>Rom. 6:23  “Die loon wat die sonde gee, is die dood; die genadegawe wat God gee, is die ewige lewe in Christus Jesus ons Here.</vt:lpstr>
      <vt:lpstr>Slide 11</vt:lpstr>
      <vt:lpstr>II Sam. 16:10  “Hy vloek so omdat die Here hom beveel het om vir Dawid te vloek! Niemand moet nou vra waarom hy dit doen nie.”</vt:lpstr>
      <vt:lpstr>Slide 13</vt:lpstr>
      <vt:lpstr>Matt. 18:8  “As jou hand of jou voet jou van My afvallig maak, kap hom af en gooi hom van jou af weg. Dit is vir jou beter om vermink of kreupel die lewe in te gaan as om met altwee jou hande of voete in die ewige vuur gegooi te word.”</vt:lpstr>
      <vt:lpstr>Slide 15</vt:lpstr>
      <vt:lpstr>Joh. 10:28  “Ek gee hulle die ewige lewe, en hulle sal in alle ewigheid nooit verlore gaan nie. Niemand sal hulle uit my hand ruk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 91:3   Die slagysters van die vyand</dc:title>
  <dc:creator>Windows User</dc:creator>
  <cp:lastModifiedBy>Windows User</cp:lastModifiedBy>
  <cp:revision>1</cp:revision>
  <dcterms:created xsi:type="dcterms:W3CDTF">2023-01-26T06:06:56Z</dcterms:created>
  <dcterms:modified xsi:type="dcterms:W3CDTF">2023-01-26T06:11:16Z</dcterms:modified>
</cp:coreProperties>
</file>