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40" autoAdjust="0"/>
    <p:restoredTop sz="94660"/>
  </p:normalViewPr>
  <p:slideViewPr>
    <p:cSldViewPr>
      <p:cViewPr varScale="1">
        <p:scale>
          <a:sx n="111" d="100"/>
          <a:sy n="111" d="100"/>
        </p:scale>
        <p:origin x="-20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894143-CEB5-4453-96F9-54354CA3F158}"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894143-CEB5-4453-96F9-54354CA3F158}"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894143-CEB5-4453-96F9-54354CA3F158}"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894143-CEB5-4453-96F9-54354CA3F158}"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894143-CEB5-4453-96F9-54354CA3F158}"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894143-CEB5-4453-96F9-54354CA3F158}" type="datetimeFigureOut">
              <a:rPr lang="en-US" smtClean="0"/>
              <a:t>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894143-CEB5-4453-96F9-54354CA3F158}" type="datetimeFigureOut">
              <a:rPr lang="en-US" smtClean="0"/>
              <a:t>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894143-CEB5-4453-96F9-54354CA3F158}" type="datetimeFigureOut">
              <a:rPr lang="en-US" smtClean="0"/>
              <a:t>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94143-CEB5-4453-96F9-54354CA3F158}" type="datetimeFigureOut">
              <a:rPr lang="en-US" smtClean="0"/>
              <a:t>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94143-CEB5-4453-96F9-54354CA3F158}" type="datetimeFigureOut">
              <a:rPr lang="en-US" smtClean="0"/>
              <a:t>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94143-CEB5-4453-96F9-54354CA3F158}" type="datetimeFigureOut">
              <a:rPr lang="en-US" smtClean="0"/>
              <a:t>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EAB9B-CA68-4C2A-A5D8-F19D96EA587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894143-CEB5-4453-96F9-54354CA3F158}" type="datetimeFigureOut">
              <a:rPr lang="en-US" smtClean="0"/>
              <a:t>2/2/2023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9EAB9B-CA68-4C2A-A5D8-F19D96EA587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Kon. 18:21</a:t>
            </a:r>
            <a:r>
              <a:rPr lang="af-ZA" b="1" dirty="0"/>
              <a:t>	</a:t>
            </a:r>
            <a:r>
              <a:rPr lang="af-ZA" b="1" dirty="0" smtClean="0"/>
              <a:t/>
            </a:r>
            <a:br>
              <a:rPr lang="af-ZA" b="1" dirty="0" smtClean="0"/>
            </a:br>
            <a:r>
              <a:rPr lang="af-ZA" b="1" dirty="0"/>
              <a:t/>
            </a:r>
            <a:br>
              <a:rPr lang="af-ZA" b="1" dirty="0"/>
            </a:br>
            <a:r>
              <a:rPr lang="af-ZA" b="1" dirty="0" smtClean="0"/>
              <a:t>Elia </a:t>
            </a:r>
            <a:r>
              <a:rPr lang="af-ZA" b="1" dirty="0"/>
              <a:t>se appel tot 'n </a:t>
            </a:r>
            <a:r>
              <a:rPr lang="af-ZA" b="1" dirty="0" smtClean="0"/>
              <a:t>besluit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3:5</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“Hulle </a:t>
            </a:r>
            <a:r>
              <a:rPr lang="af-ZA" i="1" dirty="0"/>
              <a:t>sal nog die uiterlike skyn van die godsdiens hê, maar die krag van die godsdiens sal hulle nie ken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is generally said now-a-days, that all opinions are tight, and if a man shall honestly hold his convictions, he is, without doubt, tight. Not so; truth is not changed by our opinions; a thing is either true or false of itself, and it is neither made true nor false by our views of it</a:t>
            </a:r>
            <a:r>
              <a:rPr lang="af-ZA" i="1" dirty="0" smtClean="0"/>
              <a:t>.”</a:t>
            </a:r>
            <a:r>
              <a:rPr lang="en-US" dirty="0" smtClean="0"/>
              <a:t/>
            </a:r>
            <a:br>
              <a:rPr lang="en-US" dirty="0" smtClean="0"/>
            </a:br>
            <a:r>
              <a:rPr lang="en-US" dirty="0" smtClean="0"/>
              <a:t>					</a:t>
            </a:r>
            <a:r>
              <a:rPr lang="af-ZA" b="1" dirty="0" smtClean="0">
                <a:solidFill>
                  <a:srgbClr val="7030A0"/>
                </a:solidFill>
              </a:rPr>
              <a:t>C.H. Spurgeon</a:t>
            </a:r>
            <a:endParaRPr lang="en-US" b="1"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3:15-16</a:t>
            </a:r>
            <a:r>
              <a:rPr lang="af-ZA" b="1" dirty="0" smtClean="0"/>
              <a:t/>
            </a:r>
            <a:br>
              <a:rPr lang="af-ZA" b="1" dirty="0" smtClean="0"/>
            </a:br>
            <a:r>
              <a:rPr lang="af-ZA" b="1" dirty="0"/>
              <a:t/>
            </a:r>
            <a:br>
              <a:rPr lang="af-ZA" b="1" dirty="0"/>
            </a:br>
            <a:r>
              <a:rPr lang="af-ZA" i="1" dirty="0" smtClean="0"/>
              <a:t>“Ek </a:t>
            </a:r>
            <a:r>
              <a:rPr lang="af-ZA" i="1" dirty="0"/>
              <a:t>weet alles wat julle doen. Ek weet dat julle nie koud is nie, en ook nie warm nie. As julle tog maar koud of warm was! Maar nou, omdat julle lou is, nie warm nie en ook nie koud nie, gaan Ek julle uit my mond uitspoeg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1:7-8</a:t>
            </a:r>
            <a:r>
              <a:rPr lang="af-ZA" b="1" i="1" dirty="0" smtClean="0"/>
              <a:t/>
            </a:r>
            <a:br>
              <a:rPr lang="af-ZA" b="1" i="1" dirty="0" smtClean="0"/>
            </a:br>
            <a:r>
              <a:rPr lang="af-ZA" b="1" i="1" dirty="0"/>
              <a:t/>
            </a:r>
            <a:br>
              <a:rPr lang="af-ZA" b="1" i="1" dirty="0"/>
            </a:br>
            <a:r>
              <a:rPr lang="af-ZA" i="1" dirty="0" smtClean="0"/>
              <a:t>“So </a:t>
            </a:r>
            <a:r>
              <a:rPr lang="af-ZA" i="1" dirty="0"/>
              <a:t>'n mens wat altyd aan die twyfel is en onbestendig is in al sy doen en late, moet nie dink dat hy iets van die Here sal ontvang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9:62</a:t>
            </a:r>
            <a:r>
              <a:rPr lang="af-ZA" b="1" i="1" dirty="0" smtClean="0"/>
              <a:t/>
            </a:r>
            <a:br>
              <a:rPr lang="af-ZA" b="1" i="1" dirty="0" smtClean="0"/>
            </a:br>
            <a:r>
              <a:rPr lang="af-ZA" b="1" i="1" dirty="0"/>
              <a:t/>
            </a:r>
            <a:br>
              <a:rPr lang="af-ZA" b="1" i="1" dirty="0"/>
            </a:br>
            <a:r>
              <a:rPr lang="af-ZA" i="1" dirty="0" smtClean="0"/>
              <a:t>Toe </a:t>
            </a:r>
            <a:r>
              <a:rPr lang="af-ZA" i="1" dirty="0"/>
              <a:t>sê Jesus: “Iemand wat die hand aan die ploeg slaan en aanhou omkyk na wat agter is, is nie geskik vir die koninkryk van God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“Hý </a:t>
            </a:r>
            <a:r>
              <a:rPr lang="af-ZA" i="1" dirty="0"/>
              <a:t>bring die verlossing en niemand anders nie. Daar is geen ander naam op die aarde aan die mense gegee waardeur God wil dat ons verlos moet word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6:24</a:t>
            </a:r>
            <a:r>
              <a:rPr lang="af-ZA" b="1" i="1" dirty="0" smtClean="0"/>
              <a:t/>
            </a:r>
            <a:br>
              <a:rPr lang="af-ZA" b="1" i="1" dirty="0" smtClean="0"/>
            </a:br>
            <a:r>
              <a:rPr lang="af-ZA" b="1" i="1" dirty="0"/>
              <a:t/>
            </a:r>
            <a:br>
              <a:rPr lang="af-ZA" b="1" i="1" dirty="0"/>
            </a:br>
            <a:r>
              <a:rPr lang="af-ZA" i="1" dirty="0" smtClean="0"/>
              <a:t>“Niemand </a:t>
            </a:r>
            <a:r>
              <a:rPr lang="af-ZA" i="1" dirty="0"/>
              <a:t>kan vir twee base tegelyk werk nie. Hy sal óf die een minder ag en die ander een hoër, óf vir die een meer oorhê en die ander een afskeep. Julle kan nie God én Mammon dien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89</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 Kon. 18:21   Elia se appel tot 'n besluit</vt:lpstr>
      <vt:lpstr>Slide 2</vt:lpstr>
      <vt:lpstr>Open. 3:15-16  “Ek weet alles wat julle doen. Ek weet dat julle nie koud is nie, en ook nie warm nie. As julle tog maar koud of warm was! Maar nou, omdat julle lou is, nie warm nie en ook nie koud nie, gaan Ek julle uit my mond uitspoeg.”</vt:lpstr>
      <vt:lpstr>Jak. 1:7-8  “So 'n mens wat altyd aan die twyfel is en onbestendig is in al sy doen en late, moet nie dink dat hy iets van die Here sal ontvang nie.”</vt:lpstr>
      <vt:lpstr>Luk. 9:62  Toe sê Jesus: “Iemand wat die hand aan die ploeg slaan en aanhou omkyk na wat agter is, is nie geskik vir die koninkryk van God nie.”</vt:lpstr>
      <vt:lpstr>Slide 6</vt:lpstr>
      <vt:lpstr>Hand. 4:12  “Hý bring die verlossing en niemand anders nie. Daar is geen ander naam op die aarde aan die mense gegee waardeur God wil dat ons verlos moet word nie.”</vt:lpstr>
      <vt:lpstr>Matt. 6:24  “Niemand kan vir twee base tegelyk werk nie. Hy sal óf die een minder ag en die ander een hoër, óf vir die een meer oorhê en die ander een afskeep. Julle kan nie God én Mammon dien nie.”</vt:lpstr>
      <vt:lpstr>Slide 9</vt:lpstr>
      <vt:lpstr>II Tim. 3:5  “Hulle sal nog die uiterlike skyn van die godsdiens hê, maar die krag van die godsdiens sal hulle nie ken nie.”</vt:lpstr>
      <vt:lpstr>Slide 11</vt:lpstr>
      <vt:lpstr>“It is generally said now-a-days, that all opinions are tight, and if a man shall honestly hold his convictions, he is, without doubt, tight. Not so; truth is not changed by our opinions; a thing is either true or false of itself, and it is neither made true nor false by our views of it.”      C.H. Spurgeon</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Kon. 18:21   Elia se appel tot 'n besluit</dc:title>
  <dc:creator>Windows User</dc:creator>
  <cp:lastModifiedBy>Windows User</cp:lastModifiedBy>
  <cp:revision>1</cp:revision>
  <dcterms:created xsi:type="dcterms:W3CDTF">2023-02-02T05:56:44Z</dcterms:created>
  <dcterms:modified xsi:type="dcterms:W3CDTF">2023-02-02T06:00:08Z</dcterms:modified>
</cp:coreProperties>
</file>