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03" autoAdjust="0"/>
    <p:restoredTop sz="94660"/>
  </p:normalViewPr>
  <p:slideViewPr>
    <p:cSldViewPr>
      <p:cViewPr varScale="1">
        <p:scale>
          <a:sx n="111" d="100"/>
          <a:sy n="111" d="100"/>
        </p:scale>
        <p:origin x="-20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F64F24-3BC2-4F4C-A5CB-BD7D279A9B7D}"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F64F24-3BC2-4F4C-A5CB-BD7D279A9B7D}"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F64F24-3BC2-4F4C-A5CB-BD7D279A9B7D}"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F64F24-3BC2-4F4C-A5CB-BD7D279A9B7D}"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F64F24-3BC2-4F4C-A5CB-BD7D279A9B7D}"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F64F24-3BC2-4F4C-A5CB-BD7D279A9B7D}"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F64F24-3BC2-4F4C-A5CB-BD7D279A9B7D}" type="datetimeFigureOut">
              <a:rPr lang="en-US" smtClean="0"/>
              <a:t>6/8/2023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F64F24-3BC2-4F4C-A5CB-BD7D279A9B7D}" type="datetimeFigureOut">
              <a:rPr lang="en-US" smtClean="0"/>
              <a:t>6/8/2023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64F24-3BC2-4F4C-A5CB-BD7D279A9B7D}" type="datetimeFigureOut">
              <a:rPr lang="en-US" smtClean="0"/>
              <a:t>6/8/2023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F64F24-3BC2-4F4C-A5CB-BD7D279A9B7D}"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F64F24-3BC2-4F4C-A5CB-BD7D279A9B7D}"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A2D9-85F9-4D03-A841-4B5466F023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64F24-3BC2-4F4C-A5CB-BD7D279A9B7D}" type="datetimeFigureOut">
              <a:rPr lang="en-US" smtClean="0"/>
              <a:t>6/8/2023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DA2D9-85F9-4D03-A841-4B5466F023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4:6-8</a:t>
            </a:r>
            <a:r>
              <a:rPr lang="af-ZA" b="1" dirty="0"/>
              <a:t>	</a:t>
            </a:r>
            <a:r>
              <a:rPr lang="af-ZA" b="1" dirty="0" smtClean="0"/>
              <a:t/>
            </a:r>
            <a:br>
              <a:rPr lang="af-ZA" b="1" dirty="0" smtClean="0"/>
            </a:br>
            <a:r>
              <a:rPr lang="af-ZA" b="1" dirty="0"/>
              <a:t/>
            </a:r>
            <a:br>
              <a:rPr lang="af-ZA" b="1" dirty="0"/>
            </a:br>
            <a:r>
              <a:rPr lang="af-ZA" b="1" dirty="0" smtClean="0"/>
              <a:t>Die </a:t>
            </a:r>
            <a:r>
              <a:rPr lang="af-ZA" b="1" dirty="0"/>
              <a:t>seëning van ouderdom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“Hou </a:t>
            </a:r>
            <a:r>
              <a:rPr lang="af-ZA" i="1" dirty="0"/>
              <a:t>Hom voor oë wat so 'n vyandige optrede van die sondaars teen Hom verdra het. Dan sal julle nie geestelik moeg word en uitsak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1:26-29</a:t>
            </a:r>
            <a:r>
              <a:rPr lang="af-ZA" b="1" dirty="0" smtClean="0"/>
              <a:t/>
            </a:r>
            <a:br>
              <a:rPr lang="af-ZA" b="1" dirty="0" smtClean="0"/>
            </a:br>
            <a:r>
              <a:rPr lang="af-ZA" i="1" dirty="0" smtClean="0"/>
              <a:t>“Dit </a:t>
            </a:r>
            <a:r>
              <a:rPr lang="af-ZA" i="1" dirty="0"/>
              <a:t>is die geheimenis wat eeue en geslagte lank verborge was, maar wat nou geopenbaar is aan die mense wat aan Hom behoort. God het besluit om aan hulle bekend te maak hoe seënryk en heerlik hierdie geheimenis vir die nasies 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Die </a:t>
            </a:r>
            <a:r>
              <a:rPr lang="af-ZA" i="1" dirty="0"/>
              <a:t>inhoud daarvan is: Christus is in julle, Hy is julle hoop op die heerlikheid. Hóm verkondig ons deurdat ons alle mense met alle moontlike wysheid onderrig en leer, sodat ons elke mens tot geestelike volwassenheid in Christus kan bring. Daarvoor span ek my ook in en beywer ek my met die krag wat Hy gee en wat kragtig in my werk</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2:2-3</a:t>
            </a:r>
            <a:r>
              <a:rPr lang="af-ZA" b="1" i="1" dirty="0" smtClean="0"/>
              <a:t/>
            </a:r>
            <a:br>
              <a:rPr lang="af-ZA" b="1" i="1" dirty="0" smtClean="0"/>
            </a:br>
            <a:r>
              <a:rPr lang="af-ZA" i="1" dirty="0" smtClean="0"/>
              <a:t>“My </a:t>
            </a:r>
            <a:r>
              <a:rPr lang="af-ZA" i="1" dirty="0"/>
              <a:t>doel daarmee is dat hulle bemoedig moet word. Hulle moet met liefde aan mekaar verbind wees en saam strewe na diep en volledige insig, sodat hulle God se geheimenis kan ken. Die geheimenis is Christus, en in Hom is al die verborge skatte van wysheid en kennis te vind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1:22-24</a:t>
            </a:r>
            <a:r>
              <a:rPr lang="af-ZA" b="1" i="1" dirty="0" smtClean="0"/>
              <a:t/>
            </a:r>
            <a:br>
              <a:rPr lang="af-ZA" b="1" i="1" dirty="0" smtClean="0"/>
            </a:br>
            <a:r>
              <a:rPr lang="af-ZA" i="1" dirty="0" smtClean="0"/>
              <a:t>“As </a:t>
            </a:r>
            <a:r>
              <a:rPr lang="af-ZA" i="1" dirty="0"/>
              <a:t>ek in die lewe bly, kan ek voortgaan met vrugbare arbeid. Wat ek moet kies, weet ek nie. Ek is in 'n tweestryd: ek verlang daarna om heen te gaan en met Christus te wees, want dit is verreweg die beste; maar in julle belang is dit noodsaakliker dat ek bly lewe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Hebr.12:1</a:t>
            </a:r>
            <a:r>
              <a:rPr lang="af-ZA" b="1" i="1" dirty="0" smtClean="0"/>
              <a:t/>
            </a:r>
            <a:br>
              <a:rPr lang="af-ZA" b="1" i="1" dirty="0" smtClean="0"/>
            </a:br>
            <a:r>
              <a:rPr lang="af-ZA" i="1" dirty="0" smtClean="0"/>
              <a:t>“Terwyl </a:t>
            </a:r>
            <a:r>
              <a:rPr lang="af-ZA" i="1" dirty="0"/>
              <a:t>ons dan so 'n groot skare geloofsgetuies rondom ons het, laat ons elke las van ons afgooi, ook die sonde wat ons so maklik verstrik, en laat ons die wedloop wat vir ons voorlê, met volharding hardloop, die oog gevestig op Jesus, die Begin en Voleinder van die geloof.”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21:2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“Ter </a:t>
            </a:r>
            <a:r>
              <a:rPr lang="af-ZA" i="1" dirty="0"/>
              <a:t>wille van die vreugde wat vir Hom in die vooruitsig was, het Hy die kruis verduur sonder om vir die skande daarvan terug te deins, en Hy sit nou aan die regterkant van die troon van God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9:24-25</a:t>
            </a:r>
            <a:r>
              <a:rPr lang="af-ZA" b="1" dirty="0" smtClean="0"/>
              <a:t/>
            </a:r>
            <a:br>
              <a:rPr lang="af-ZA" b="1" dirty="0" smtClean="0"/>
            </a:br>
            <a:r>
              <a:rPr lang="af-ZA" i="1" dirty="0" smtClean="0"/>
              <a:t>“Weet </a:t>
            </a:r>
            <a:r>
              <a:rPr lang="af-ZA" i="1" dirty="0"/>
              <a:t>julle nie dat atlete wat aan 'n wedloop deelneem, wel almal hardloop, maar dat net een die prys ontvang nie? Hardloop dan só dat julle die prys kan wen. Almal wat aan 'n wedstryd deelneem, ontsê hulleself allerlei dinge. Hulle doen dit om 'n verganklike oorwinnaarskroon te verkry, maar ons 'n onverganklike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“Hou </a:t>
            </a:r>
            <a:r>
              <a:rPr lang="af-ZA" i="1" dirty="0"/>
              <a:t>Hom voor oë wat so 'n vyandige optrede van die sondaars teen Hom verdra het.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i="1" dirty="0" smtClean="0"/>
              <a:t/>
            </a:r>
            <a:br>
              <a:rPr lang="af-ZA" b="1" i="1" dirty="0" smtClean="0"/>
            </a:br>
            <a:r>
              <a:rPr lang="af-ZA" b="1" i="1" dirty="0"/>
              <a:t/>
            </a:r>
            <a:br>
              <a:rPr lang="af-ZA" b="1" i="1" dirty="0"/>
            </a:br>
            <a:r>
              <a:rPr lang="af-ZA" i="1" dirty="0" smtClean="0"/>
              <a:t>“Ek </a:t>
            </a:r>
            <a:r>
              <a:rPr lang="af-ZA" i="1" dirty="0"/>
              <a:t>is veral ook daarvan oortuig dat God, wat die goeie werk in julle begin het, dit end-uit sal voer en dit sal voleindig op die dag wanneer Christus Jesus kom.”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98</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II Tim. 4:6-8   Die seëning van ouderdom</vt:lpstr>
      <vt:lpstr>Slide 2</vt:lpstr>
      <vt:lpstr>Hebr.12:1 “Terwyl ons dan so 'n groot skare geloofsgetuies rondom ons het, laat ons elke las van ons afgooi, ook die sonde wat ons so maklik verstrik, en laat ons die wedloop wat vir ons voorlê, met volharding hardloop, die oog gevestig op Jesus, die Begin en Voleinder van die geloof.”</vt:lpstr>
      <vt:lpstr>Hebr. 21:2  “Ter wille van die vreugde wat vir Hom in die vooruitsig was, het Hy die kruis verduur sonder om vir die skande daarvan terug te deins, en Hy sit nou aan die regterkant van die troon van God.”</vt:lpstr>
      <vt:lpstr>I Kor. 9:24-25 “Weet julle nie dat atlete wat aan 'n wedloop deelneem, wel almal hardloop, maar dat net een die prys ontvang nie? Hardloop dan só dat julle die prys kan wen. Almal wat aan 'n wedstryd deelneem, ontsê hulleself allerlei dinge. Hulle doen dit om 'n verganklike oorwinnaarskroon te verkry, maar ons 'n onverganklike.”</vt:lpstr>
      <vt:lpstr>Slide 6</vt:lpstr>
      <vt:lpstr>Hebr. 12:3  “Hou Hom voor oë wat so 'n vyandige optrede van die sondaars teen Hom verdra het. “</vt:lpstr>
      <vt:lpstr>Fil. 1:6  “Ek is veral ook daarvan oortuig dat God, wat die goeie werk in julle begin het, dit end-uit sal voer en dit sal voleindig op die dag wanneer Christus Jesus kom.”</vt:lpstr>
      <vt:lpstr>Slide 9</vt:lpstr>
      <vt:lpstr>Hebr. 12:3  “Hou Hom voor oë wat so 'n vyandige optrede van die sondaars teen Hom verdra het. Dan sal julle nie geestelik moeg word en uitsak nie.”</vt:lpstr>
      <vt:lpstr>Slide 11</vt:lpstr>
      <vt:lpstr>Kol. 1:26-29 “Dit is die geheimenis wat eeue en geslagte lank verborge was, maar wat nou geopenbaar is aan die mense wat aan Hom behoort. God het besluit om aan hulle bekend te maak hoe seënryk en heerlik hierdie geheimenis vir die nasies is.</vt:lpstr>
      <vt:lpstr>Die inhoud daarvan is: Christus is in julle, Hy is julle hoop op die heerlikheid. Hóm verkondig ons deurdat ons alle mense met alle moontlike wysheid onderrig en leer, sodat ons elke mens tot geestelike volwassenheid in Christus kan bring. Daarvoor span ek my ook in en beywer ek my met die krag wat Hy gee en wat kragtig in my werk.”</vt:lpstr>
      <vt:lpstr>Kol. 2:2-3 “My doel daarmee is dat hulle bemoedig moet word. Hulle moet met liefde aan mekaar verbind wees en saam strewe na diep en volledige insig, sodat hulle God se geheimenis kan ken. Die geheimenis is Christus, en in Hom is al die verborge skatte van wysheid en kennis te vind.”</vt:lpstr>
      <vt:lpstr>Fil. 1:22-24 “As ek in die lewe bly, kan ek voortgaan met vrugbare arbeid. Wat ek moet kies, weet ek nie. Ek is in 'n tweestryd: ek verlang daarna om heen te gaan en met Christus te wees, want dit is verreweg die beste; maar in julle belang is dit noodsaakliker dat ek bly lewe.”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4:6-8   Die seëning van ouderdom</dc:title>
  <dc:creator>Windows User</dc:creator>
  <cp:lastModifiedBy>Windows User</cp:lastModifiedBy>
  <cp:revision>1</cp:revision>
  <dcterms:created xsi:type="dcterms:W3CDTF">2023-06-08T03:59:39Z</dcterms:created>
  <dcterms:modified xsi:type="dcterms:W3CDTF">2023-06-08T04:07:48Z</dcterms:modified>
</cp:coreProperties>
</file>