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11" d="100"/>
          <a:sy n="111"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468F57-5FC4-437B-8CB2-AF6E00DE142C}"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468F57-5FC4-437B-8CB2-AF6E00DE142C}"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468F57-5FC4-437B-8CB2-AF6E00DE142C}"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468F57-5FC4-437B-8CB2-AF6E00DE142C}"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468F57-5FC4-437B-8CB2-AF6E00DE142C}"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468F57-5FC4-437B-8CB2-AF6E00DE142C}"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468F57-5FC4-437B-8CB2-AF6E00DE142C}" type="datetimeFigureOut">
              <a:rPr lang="en-US" smtClean="0"/>
              <a:t>11/2/2023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468F57-5FC4-437B-8CB2-AF6E00DE142C}" type="datetimeFigureOut">
              <a:rPr lang="en-US" smtClean="0"/>
              <a:t>11/2/2023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468F57-5FC4-437B-8CB2-AF6E00DE142C}" type="datetimeFigureOut">
              <a:rPr lang="en-US" smtClean="0"/>
              <a:t>11/2/2023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468F57-5FC4-437B-8CB2-AF6E00DE142C}"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468F57-5FC4-437B-8CB2-AF6E00DE142C}"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40977-EAD7-41C6-9361-D460C17455A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468F57-5FC4-437B-8CB2-AF6E00DE142C}" type="datetimeFigureOut">
              <a:rPr lang="en-US" smtClean="0"/>
              <a:t>11/2/2023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740977-EAD7-41C6-9361-D460C17455A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Tim. </a:t>
            </a:r>
            <a:r>
              <a:rPr lang="af-ZA" b="1" u="sng" dirty="0" smtClean="0"/>
              <a:t>4:8</a:t>
            </a:r>
            <a:br>
              <a:rPr lang="af-ZA" b="1" u="sng" dirty="0" smtClean="0"/>
            </a:br>
            <a:r>
              <a:rPr lang="af-ZA" b="1" u="sng" dirty="0"/>
              <a:t/>
            </a:r>
            <a:br>
              <a:rPr lang="af-ZA" b="1" u="sng" dirty="0"/>
            </a:br>
            <a:r>
              <a:rPr lang="af-ZA" b="1" dirty="0" smtClean="0"/>
              <a:t>Die </a:t>
            </a:r>
            <a:r>
              <a:rPr lang="af-ZA" b="1" dirty="0"/>
              <a:t>voordeel van 'n goddelike lewe vir die toekomstige lewe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16:23</a:t>
            </a:r>
            <a:r>
              <a:rPr lang="af-ZA" b="1" i="1" dirty="0" smtClean="0"/>
              <a:t/>
            </a:r>
            <a:br>
              <a:rPr lang="af-ZA" b="1" i="1" dirty="0" smtClean="0"/>
            </a:br>
            <a:r>
              <a:rPr lang="af-ZA" b="1" i="1" dirty="0"/>
              <a:t/>
            </a:r>
            <a:br>
              <a:rPr lang="af-ZA" b="1" i="1" dirty="0"/>
            </a:br>
            <a:r>
              <a:rPr lang="af-ZA" i="1" dirty="0" smtClean="0"/>
              <a:t>“Die </a:t>
            </a:r>
            <a:r>
              <a:rPr lang="af-ZA" i="1" dirty="0"/>
              <a:t>ryk man het ook gesterwe en is begrawe. Toe hy in die doderyk in pyn verkeer</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15:44</a:t>
            </a:r>
            <a:r>
              <a:rPr lang="af-ZA" b="1" i="1" dirty="0">
                <a:solidFill>
                  <a:srgbClr val="00B050"/>
                </a:solidFill>
              </a:rPr>
              <a:t/>
            </a:r>
            <a:br>
              <a:rPr lang="af-ZA" b="1" i="1" dirty="0">
                <a:solidFill>
                  <a:srgbClr val="00B050"/>
                </a:solidFill>
              </a:rPr>
            </a:br>
            <a:r>
              <a:rPr lang="af-ZA" b="1" i="1" dirty="0" smtClean="0"/>
              <a:t/>
            </a:r>
            <a:br>
              <a:rPr lang="af-ZA" b="1" i="1" dirty="0" smtClean="0"/>
            </a:br>
            <a:r>
              <a:rPr lang="af-ZA" i="1" dirty="0" smtClean="0"/>
              <a:t>“</a:t>
            </a:r>
            <a:r>
              <a:rPr lang="af-ZA" i="1" dirty="0"/>
              <a:t>'n Natuurlike liggaam word gesaai, 'n geestelike liggaam word opgewek. Aangesien daar 'n natuurlike liggaam is, is daar ook 'n geestelike liggaam</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 </a:t>
            </a:r>
            <a:r>
              <a:rPr lang="af-ZA" i="1" dirty="0"/>
              <a:t>is dus nou geen veroordeling vir dié wat in Christus Jesus is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17:24</a:t>
            </a:r>
            <a:r>
              <a:rPr lang="af-ZA" b="1" i="1" dirty="0" smtClean="0"/>
              <a:t/>
            </a:r>
            <a:br>
              <a:rPr lang="af-ZA" b="1" i="1" dirty="0" smtClean="0"/>
            </a:br>
            <a:r>
              <a:rPr lang="af-ZA" b="1" i="1" dirty="0"/>
              <a:t/>
            </a:r>
            <a:br>
              <a:rPr lang="af-ZA" b="1" i="1" dirty="0"/>
            </a:br>
            <a:r>
              <a:rPr lang="af-ZA" i="1" dirty="0" smtClean="0"/>
              <a:t>“Vader</a:t>
            </a:r>
            <a:r>
              <a:rPr lang="af-ZA" i="1" dirty="0"/>
              <a:t>, Ek wil graag hê dat waar Ek is, hulle wat U My gegee het, ook by My moet wees, sodat hulle my heerlikheid kan sien, die heerlikheid wat U My gegee het omdat U My al voor die skepping van die wêreld liefgehad het.”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22:3</a:t>
            </a:r>
            <a:r>
              <a:rPr lang="af-ZA" b="1" i="1" dirty="0" smtClean="0"/>
              <a:t/>
            </a:r>
            <a:br>
              <a:rPr lang="af-ZA" b="1" i="1" dirty="0" smtClean="0"/>
            </a:br>
            <a:r>
              <a:rPr lang="af-ZA" b="1" i="1" dirty="0"/>
              <a:t/>
            </a:r>
            <a:br>
              <a:rPr lang="af-ZA" b="1" i="1" dirty="0"/>
            </a:br>
            <a:r>
              <a:rPr lang="af-ZA" i="1" dirty="0" smtClean="0"/>
              <a:t>“Daar </a:t>
            </a:r>
            <a:r>
              <a:rPr lang="af-ZA" i="1" dirty="0"/>
              <a:t>sal niks meer wees wat deur God vervloek is nie. Die troon van God en van die Lam sal in die stad wees, en sy dienaars sal Hom dien.”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promise goes with godliness, and if you have godliness there is nothing in heaven of joy, there is nothing there of honour, there is nothing there of rest and peace, which is not yours; for godliness hath the promise of it, and God’s promise never faileth.”</a:t>
            </a:r>
            <a:r>
              <a:rPr lang="en-US" dirty="0"/>
              <a:t/>
            </a:r>
            <a:br>
              <a:rPr lang="en-US" dirty="0"/>
            </a:br>
            <a:r>
              <a:rPr lang="en-US" dirty="0" smtClean="0"/>
              <a:t/>
            </a:r>
            <a:br>
              <a:rPr lang="en-US" dirty="0" smtClean="0"/>
            </a:br>
            <a:r>
              <a:rPr lang="en-US"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8:51</a:t>
            </a:r>
            <a:r>
              <a:rPr lang="af-ZA" b="1" dirty="0" smtClean="0"/>
              <a:t/>
            </a:r>
            <a:br>
              <a:rPr lang="af-ZA" b="1" dirty="0" smtClean="0"/>
            </a:br>
            <a:r>
              <a:rPr lang="af-ZA" b="1" dirty="0"/>
              <a:t/>
            </a:r>
            <a:br>
              <a:rPr lang="af-ZA" b="1" dirty="0"/>
            </a:br>
            <a:r>
              <a:rPr lang="af-ZA" i="1" dirty="0" smtClean="0"/>
              <a:t>“Dít </a:t>
            </a:r>
            <a:r>
              <a:rPr lang="af-ZA" i="1" dirty="0"/>
              <a:t>verseker Ek julle: As iemand my woorde ter harte neem, sal hy in alle ewigheid nooit sterwe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6:51</a:t>
            </a:r>
            <a:r>
              <a:rPr lang="af-ZA" b="1" i="1" dirty="0" smtClean="0"/>
              <a:t/>
            </a:r>
            <a:br>
              <a:rPr lang="af-ZA" b="1" i="1" dirty="0" smtClean="0"/>
            </a:br>
            <a:r>
              <a:rPr lang="af-ZA" b="1" i="1" dirty="0"/>
              <a:t/>
            </a:r>
            <a:br>
              <a:rPr lang="af-ZA" b="1" i="1" dirty="0"/>
            </a:br>
            <a:r>
              <a:rPr lang="af-ZA" i="1" dirty="0" smtClean="0"/>
              <a:t>“Ek </a:t>
            </a:r>
            <a:r>
              <a:rPr lang="af-ZA" i="1" dirty="0"/>
              <a:t>is die lewende brood wat uit die hemel gekom het. As iemand van hierdie brood eet, sal hy ewig lewe. En die brood wat Ek sal gee, is my liggaam. Ek gee dit sodat die wêreld kan lewe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2:17</a:t>
            </a:r>
            <a:r>
              <a:rPr lang="af-ZA" b="1" i="1" dirty="0" smtClean="0"/>
              <a:t/>
            </a:r>
            <a:br>
              <a:rPr lang="af-ZA" b="1" i="1" dirty="0" smtClean="0"/>
            </a:br>
            <a:r>
              <a:rPr lang="af-ZA" b="1" i="1" dirty="0"/>
              <a:t/>
            </a:r>
            <a:br>
              <a:rPr lang="af-ZA" b="1" i="1" dirty="0"/>
            </a:br>
            <a:r>
              <a:rPr lang="af-ZA" i="1" dirty="0" smtClean="0"/>
              <a:t>“En </a:t>
            </a:r>
            <a:r>
              <a:rPr lang="af-ZA" i="1" dirty="0"/>
              <a:t>die wêreld met sy verleidelike dinge gaan verby, maar wie die wil van God doen, bly ewig lewe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15:5</a:t>
            </a:r>
            <a:r>
              <a:rPr lang="af-ZA" b="1" i="1" dirty="0" smtClean="0"/>
              <a:t/>
            </a:r>
            <a:br>
              <a:rPr lang="af-ZA" b="1" i="1" dirty="0" smtClean="0"/>
            </a:br>
            <a:r>
              <a:rPr lang="af-ZA" b="1" i="1" dirty="0"/>
              <a:t/>
            </a:r>
            <a:br>
              <a:rPr lang="af-ZA" b="1" i="1" dirty="0"/>
            </a:br>
            <a:r>
              <a:rPr lang="af-ZA" i="1" dirty="0" smtClean="0"/>
              <a:t>“Ek </a:t>
            </a:r>
            <a:r>
              <a:rPr lang="af-ZA" i="1" dirty="0"/>
              <a:t>is die wingerdstok, julle die lote. Wie in My bly en Ek in hom, dra baie vrugte, want sonder My kan julle niks doen nie.”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23:43</a:t>
            </a:r>
            <a:r>
              <a:rPr lang="af-ZA" b="1" i="1" dirty="0" smtClean="0"/>
              <a:t/>
            </a:r>
            <a:br>
              <a:rPr lang="af-ZA" b="1" i="1" dirty="0" smtClean="0"/>
            </a:br>
            <a:r>
              <a:rPr lang="af-ZA" b="1" i="1" dirty="0"/>
              <a:t/>
            </a:r>
            <a:br>
              <a:rPr lang="af-ZA" b="1" i="1" dirty="0"/>
            </a:br>
            <a:r>
              <a:rPr lang="af-ZA" i="1" dirty="0" smtClean="0"/>
              <a:t>“Ek </a:t>
            </a:r>
            <a:r>
              <a:rPr lang="af-ZA" i="1" dirty="0"/>
              <a:t>verseker jou: Vandag sal jy saam met My in die paradys wees.”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16:22</a:t>
            </a:r>
            <a:r>
              <a:rPr lang="af-ZA" b="1" i="1" dirty="0" smtClean="0"/>
              <a:t/>
            </a:r>
            <a:br>
              <a:rPr lang="af-ZA" b="1" i="1" dirty="0" smtClean="0"/>
            </a:br>
            <a:r>
              <a:rPr lang="af-ZA" b="1" i="1" dirty="0"/>
              <a:t/>
            </a:r>
            <a:br>
              <a:rPr lang="af-ZA" b="1" i="1" dirty="0"/>
            </a:br>
            <a:r>
              <a:rPr lang="af-ZA" i="1" dirty="0" smtClean="0"/>
              <a:t>“Toe </a:t>
            </a:r>
            <a:r>
              <a:rPr lang="af-ZA" i="1" dirty="0"/>
              <a:t>die arm man te sterwe kom, is hy deur die engele weggedra na die ereplek langs Abraham</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94</Words>
  <Application>Microsoft Office PowerPoint</Application>
  <PresentationFormat>On-screen Show (4:3)</PresentationFormat>
  <Paragraphs>13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 Tim. 4:8  Die voordeel van 'n goddelike lewe vir die toekomstige lewe</vt:lpstr>
      <vt:lpstr>Slide 2</vt:lpstr>
      <vt:lpstr>Joh. 8:51  “Dít verseker Ek julle: As iemand my woorde ter harte neem, sal hy in alle ewigheid nooit sterwe nie.”</vt:lpstr>
      <vt:lpstr>Joh. 6:51  “Ek is die lewende brood wat uit die hemel gekom het. As iemand van hierdie brood eet, sal hy ewig lewe. En die brood wat Ek sal gee, is my liggaam. Ek gee dit sodat die wêreld kan lewe.”</vt:lpstr>
      <vt:lpstr>I Joh. 2:17  “En die wêreld met sy verleidelike dinge gaan verby, maar wie die wil van God doen, bly ewig lewe.”</vt:lpstr>
      <vt:lpstr>Joh. 15:5  “Ek is die wingerdstok, julle die lote. Wie in My bly en Ek in hom, dra baie vrugte, want sonder My kan julle niks doen nie.”</vt:lpstr>
      <vt:lpstr>Slide 7</vt:lpstr>
      <vt:lpstr>Luk. 23:43  “Ek verseker jou: Vandag sal jy saam met My in die paradys wees.”</vt:lpstr>
      <vt:lpstr>Luk. 16:22  “Toe die arm man te sterwe kom, is hy deur die engele weggedra na die ereplek langs Abraham.”</vt:lpstr>
      <vt:lpstr>Luk. 16:23  “Die ryk man het ook gesterwe en is begrawe. Toe hy in die doderyk in pyn verkeer”</vt:lpstr>
      <vt:lpstr>I Kor. 15:44  “'n Natuurlike liggaam word gesaai, 'n geestelike liggaam word opgewek. Aangesien daar 'n natuurlike liggaam is, is daar ook 'n geestelike liggaam.”</vt:lpstr>
      <vt:lpstr>Rom. 8:1  “Daar is dus nou geen veroordeling vir dié wat in Christus Jesus is nie.”</vt:lpstr>
      <vt:lpstr>Joh. 17:24  “Vader, Ek wil graag hê dat waar Ek is, hulle wat U My gegee het, ook by My moet wees, sodat hulle my heerlikheid kan sien, die heerlikheid wat U My gegee het omdat U My al voor die skepping van die wêreld liefgehad het.”</vt:lpstr>
      <vt:lpstr>Open. 22:3  “Daar sal niks meer wees wat deur God vervloek is nie. Die troon van God en van die Lam sal in die stad wees, en sy dienaars sal Hom dien.”</vt:lpstr>
      <vt:lpstr>Slide 15</vt:lpstr>
      <vt:lpstr>“The promise goes with godliness, and if you have godliness there is nothing in heaven of joy, there is nothing there of honour, there is nothing there of rest and peace, which is not yours; for godliness hath the promise of it, and God’s promise never faileth.”        C.H.Spurgeon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4:8  Die voordeel van 'n goddelike lewe vir die toekomstige lewe</dc:title>
  <dc:creator>Windows User</dc:creator>
  <cp:lastModifiedBy>Windows User</cp:lastModifiedBy>
  <cp:revision>1</cp:revision>
  <dcterms:created xsi:type="dcterms:W3CDTF">2023-11-02T05:53:26Z</dcterms:created>
  <dcterms:modified xsi:type="dcterms:W3CDTF">2023-11-02T05:59:11Z</dcterms:modified>
</cp:coreProperties>
</file>