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837" autoAdjust="0"/>
    <p:restoredTop sz="94660"/>
  </p:normalViewPr>
  <p:slideViewPr>
    <p:cSldViewPr>
      <p:cViewPr varScale="1">
        <p:scale>
          <a:sx n="111" d="100"/>
          <a:sy n="111" d="100"/>
        </p:scale>
        <p:origin x="-20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BFEB63-C3E2-4FBE-9FE1-6EBE87BF348E}"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D910B5-8343-43F1-B0D4-BA9E60AB781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BFEB63-C3E2-4FBE-9FE1-6EBE87BF348E}"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D910B5-8343-43F1-B0D4-BA9E60AB781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BFEB63-C3E2-4FBE-9FE1-6EBE87BF348E}"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D910B5-8343-43F1-B0D4-BA9E60AB781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BFEB63-C3E2-4FBE-9FE1-6EBE87BF348E}"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D910B5-8343-43F1-B0D4-BA9E60AB781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BFEB63-C3E2-4FBE-9FE1-6EBE87BF348E}"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D910B5-8343-43F1-B0D4-BA9E60AB781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BFEB63-C3E2-4FBE-9FE1-6EBE87BF348E}"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D910B5-8343-43F1-B0D4-BA9E60AB781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BFEB63-C3E2-4FBE-9FE1-6EBE87BF348E}" type="datetimeFigureOut">
              <a:rPr lang="en-US" smtClean="0"/>
              <a:t>11/9/2023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D910B5-8343-43F1-B0D4-BA9E60AB781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BFEB63-C3E2-4FBE-9FE1-6EBE87BF348E}" type="datetimeFigureOut">
              <a:rPr lang="en-US" smtClean="0"/>
              <a:t>11/9/2023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D910B5-8343-43F1-B0D4-BA9E60AB781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FEB63-C3E2-4FBE-9FE1-6EBE87BF348E}" type="datetimeFigureOut">
              <a:rPr lang="en-US" smtClean="0"/>
              <a:t>11/9/2023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D910B5-8343-43F1-B0D4-BA9E60AB781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BFEB63-C3E2-4FBE-9FE1-6EBE87BF348E}"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D910B5-8343-43F1-B0D4-BA9E60AB781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BFEB63-C3E2-4FBE-9FE1-6EBE87BF348E}"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D910B5-8343-43F1-B0D4-BA9E60AB781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BFEB63-C3E2-4FBE-9FE1-6EBE87BF348E}" type="datetimeFigureOut">
              <a:rPr lang="en-US" smtClean="0"/>
              <a:t>11/9/2023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D910B5-8343-43F1-B0D4-BA9E60AB781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 Tim. </a:t>
            </a:r>
            <a:r>
              <a:rPr lang="af-ZA" b="1" u="sng" dirty="0" smtClean="0"/>
              <a:t>4:8-9</a:t>
            </a:r>
            <a:br>
              <a:rPr lang="af-ZA" b="1" u="sng" dirty="0" smtClean="0"/>
            </a:br>
            <a:r>
              <a:rPr lang="af-ZA" b="1" u="sng" dirty="0"/>
              <a:t/>
            </a:r>
            <a:br>
              <a:rPr lang="af-ZA" b="1" u="sng" dirty="0"/>
            </a:br>
            <a:r>
              <a:rPr lang="af-ZA" b="1" dirty="0" smtClean="0"/>
              <a:t>Die </a:t>
            </a:r>
            <a:r>
              <a:rPr lang="af-ZA" b="1" dirty="0"/>
              <a:t>voordele van 'n goddelike lewe in hierdie </a:t>
            </a:r>
            <a:r>
              <a:rPr lang="af-ZA" b="1" dirty="0" smtClean="0"/>
              <a:t>lewe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5:23</a:t>
            </a:r>
            <a:r>
              <a:rPr lang="af-ZA" b="1" i="1" dirty="0" smtClean="0"/>
              <a:t/>
            </a:r>
            <a:br>
              <a:rPr lang="af-ZA" b="1" i="1" dirty="0" smtClean="0"/>
            </a:br>
            <a:r>
              <a:rPr lang="af-ZA" b="1" i="1" dirty="0"/>
              <a:t/>
            </a:r>
            <a:br>
              <a:rPr lang="af-ZA" b="1" i="1" dirty="0"/>
            </a:br>
            <a:r>
              <a:rPr lang="af-ZA" i="1" dirty="0" smtClean="0"/>
              <a:t>“Moenie </a:t>
            </a:r>
            <a:r>
              <a:rPr lang="af-ZA" i="1" dirty="0"/>
              <a:t>langer net water drink nie. Gebruik 'n bietjie wyn vir die maag en vir jou herhaalde ongesteldhede.”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12:7</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“Daarom</a:t>
            </a:r>
            <a:r>
              <a:rPr lang="af-ZA" i="1" dirty="0"/>
              <a:t>, sodat ek nie hoogmoedig sou wees nie, is daar vir my 'n doring in die vlees gegee, 'n boodskapper van Satan om my met vuiste te slaan</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6:6-10</a:t>
            </a:r>
            <a:endParaRPr lang="en-US" dirty="0">
              <a:solidFill>
                <a:srgbClr val="00B05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 heart reconciled to the divine will has full possesion of the promise of the life that now is, for such peace with God is perfect happiness where </a:t>
            </a:r>
            <a:r>
              <a:rPr lang="af-ZA" i="1" dirty="0" smtClean="0"/>
              <a:t>it </a:t>
            </a:r>
            <a:r>
              <a:rPr lang="af-ZA" i="1" dirty="0"/>
              <a:t>perfectly exists – conformity to God’s will is heaven below.”</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Rom. </a:t>
            </a:r>
            <a:r>
              <a:rPr lang="af-ZA" b="1" dirty="0" smtClean="0"/>
              <a:t>8:28</a:t>
            </a:r>
            <a:r>
              <a:rPr lang="af-ZA" b="1" i="1" dirty="0" smtClean="0"/>
              <a:t/>
            </a:r>
            <a:br>
              <a:rPr lang="af-ZA" b="1" i="1" dirty="0" smtClean="0"/>
            </a:br>
            <a:r>
              <a:rPr lang="af-ZA" b="1" i="1" dirty="0"/>
              <a:t/>
            </a:r>
            <a:br>
              <a:rPr lang="af-ZA" b="1" i="1" dirty="0"/>
            </a:br>
            <a:r>
              <a:rPr lang="af-ZA" i="1" dirty="0" smtClean="0"/>
              <a:t>“Ons </a:t>
            </a:r>
            <a:r>
              <a:rPr lang="af-ZA" i="1" dirty="0"/>
              <a:t>weet dat God alles ten goede laat meewerk vir dié wat Hom liefhet, dié wat volgens sy besluit geroep is.”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1:15</a:t>
            </a:r>
            <a:r>
              <a:rPr lang="af-ZA" b="1" dirty="0" smtClean="0"/>
              <a:t/>
            </a:r>
            <a:br>
              <a:rPr lang="af-ZA" b="1" dirty="0" smtClean="0"/>
            </a:br>
            <a:r>
              <a:rPr lang="af-ZA" b="1" dirty="0"/>
              <a:t/>
            </a:r>
            <a:br>
              <a:rPr lang="af-ZA" b="1" dirty="0"/>
            </a:br>
            <a:r>
              <a:rPr lang="af-ZA" i="1" dirty="0" smtClean="0"/>
              <a:t>“Dit </a:t>
            </a:r>
            <a:r>
              <a:rPr lang="af-ZA" i="1" dirty="0"/>
              <a:t>is 'n betroubare woord en kan sonder voorbehoud aanvaar word: Christus Jesus het in die wêreld gekom om sondaars te verlos. Van hulle is ek die grootste</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4:8-9</a:t>
            </a:r>
            <a:r>
              <a:rPr lang="af-ZA" b="1" i="1" dirty="0" smtClean="0"/>
              <a:t/>
            </a:r>
            <a:br>
              <a:rPr lang="af-ZA" b="1" i="1" dirty="0" smtClean="0"/>
            </a:br>
            <a:r>
              <a:rPr lang="af-ZA" b="1" i="1" dirty="0"/>
              <a:t/>
            </a:r>
            <a:br>
              <a:rPr lang="af-ZA" b="1" i="1" dirty="0"/>
            </a:br>
            <a:r>
              <a:rPr lang="af-ZA" i="1" dirty="0" smtClean="0"/>
              <a:t>“om </a:t>
            </a:r>
            <a:r>
              <a:rPr lang="af-ZA" i="1" dirty="0"/>
              <a:t>in toewyding aan God te lewe, het in alle opsigte groot waarde, want dit bevat 'n belofte van lewe, vir nou en die toekoms. Dit is 'n betroubare woord en kan sonder voorbehoud aanvaar word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a:t>
            </a:r>
            <a:r>
              <a:rPr lang="af-ZA" b="1" dirty="0" smtClean="0">
                <a:solidFill>
                  <a:srgbClr val="00B050"/>
                </a:solidFill>
              </a:rPr>
              <a:t>2:11-12</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“Dit </a:t>
            </a:r>
            <a:r>
              <a:rPr lang="af-ZA" i="1" dirty="0"/>
              <a:t>is 'n betroubare woord: As ons saam met Hom gesterf het, sal ons ook saam met Hom lewe; as ons in die geloof volhard, sal ons saam met Hom regeer; as ons Hom verloën, sal Hy ons ook verloën;”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Tit. 3:9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Dit is 'n betroubare woord. Daarom wil ek hê dat jy van hierdie dinge met groot nadruk moet getuig, sodat dié wat tot geloof in God gekom het, hulle op goeie werk kan toelê, werk wat goed en nuttig is vir die mense.”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6:33</a:t>
            </a:r>
            <a:r>
              <a:rPr lang="af-ZA" b="1" i="1" dirty="0" smtClean="0"/>
              <a:t/>
            </a:r>
            <a:br>
              <a:rPr lang="af-ZA" b="1" i="1" dirty="0" smtClean="0"/>
            </a:br>
            <a:r>
              <a:rPr lang="af-ZA" b="1" i="1" dirty="0"/>
              <a:t/>
            </a:r>
            <a:br>
              <a:rPr lang="af-ZA" b="1" i="1" dirty="0"/>
            </a:br>
            <a:r>
              <a:rPr lang="af-ZA" i="1" dirty="0" smtClean="0"/>
              <a:t>“Nee</a:t>
            </a:r>
            <a:r>
              <a:rPr lang="af-ZA" i="1" dirty="0"/>
              <a:t>, beywer julle allereers vir die koninkryk van God en vir die wil van God, dan sal Hy julle ook al hierdie dinge gee.”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63:4	</a:t>
            </a:r>
            <a:r>
              <a:rPr lang="af-ZA" b="1" i="1" dirty="0" smtClean="0"/>
              <a:t/>
            </a:r>
            <a:br>
              <a:rPr lang="af-ZA" b="1" i="1" dirty="0" smtClean="0"/>
            </a:br>
            <a:r>
              <a:rPr lang="af-ZA" b="1" i="1" dirty="0"/>
              <a:t/>
            </a:r>
            <a:br>
              <a:rPr lang="af-ZA" b="1" i="1" dirty="0"/>
            </a:br>
            <a:r>
              <a:rPr lang="af-ZA" i="1" dirty="0" smtClean="0"/>
              <a:t>“</a:t>
            </a:r>
            <a:r>
              <a:rPr lang="af-ZA" i="1" dirty="0"/>
              <a:t>U troue liefde is meer werd as die lewe; daarom sal ek U prys</a:t>
            </a:r>
            <a:r>
              <a:rPr lang="af-ZA" i="1" dirty="0" smtClean="0"/>
              <a:t>.”</a:t>
            </a:r>
            <a:br>
              <a:rPr lang="af-ZA" i="1" dirty="0" smtClean="0"/>
            </a:br>
            <a:r>
              <a:rPr lang="af-ZA" i="1" dirty="0"/>
              <a:t/>
            </a:r>
            <a:br>
              <a:rPr lang="af-ZA" i="1" dirty="0"/>
            </a:br>
            <a:r>
              <a:rPr lang="af-ZA" dirty="0"/>
              <a:t> </a:t>
            </a:r>
            <a:r>
              <a:rPr lang="af-ZA" dirty="0" smtClean="0"/>
              <a:t>“Your </a:t>
            </a:r>
            <a:r>
              <a:rPr lang="af-ZA" i="1" dirty="0" smtClean="0"/>
              <a:t>oving </a:t>
            </a:r>
            <a:r>
              <a:rPr lang="af-ZA" i="1" dirty="0"/>
              <a:t>kindness is better than </a:t>
            </a:r>
            <a:r>
              <a:rPr lang="af-ZA" i="1" dirty="0" smtClean="0"/>
              <a:t>life</a:t>
            </a:r>
            <a:r>
              <a:rPr lang="af-ZA"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82</Words>
  <Application>Microsoft Office PowerPoint</Application>
  <PresentationFormat>On-screen Show (4:3)</PresentationFormat>
  <Paragraphs>12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I Tim. 4:8-9  Die voordele van 'n goddelike lewe in hierdie lewe</vt:lpstr>
      <vt:lpstr>I Tim. 1:15  “Dit is 'n betroubare woord en kan sonder voorbehoud aanvaar word: Christus Jesus het in die wêreld gekom om sondaars te verlos. Van hulle is ek die grootste.”</vt:lpstr>
      <vt:lpstr>I Tim. 4:8-9  “om in toewyding aan God te lewe, het in alle opsigte groot waarde, want dit bevat 'n belofte van lewe, vir nou en die toekoms. Dit is 'n betroubare woord en kan sonder voorbehoud aanvaar word.”</vt:lpstr>
      <vt:lpstr>II Tim. 2:11-12  “Dit is 'n betroubare woord: As ons saam met Hom gesterf het, sal ons ook saam met Hom lewe; as ons in die geloof volhard, sal ons saam met Hom regeer; as ons Hom verloën, sal Hy ons ook verloën;”</vt:lpstr>
      <vt:lpstr>Tit. 3:9   “Dit is 'n betroubare woord. Daarom wil ek hê dat jy van hierdie dinge met groot nadruk moet getuig, sodat dié wat tot geloof in God gekom het, hulle op goeie werk kan toelê, werk wat goed en nuttig is vir die mense.”</vt:lpstr>
      <vt:lpstr>Slide 6</vt:lpstr>
      <vt:lpstr>Matt. 6:33  “Nee, beywer julle allereers vir die koninkryk van God en vir die wil van God, dan sal Hy julle ook al hierdie dinge gee.”</vt:lpstr>
      <vt:lpstr>Slide 8</vt:lpstr>
      <vt:lpstr>Ps. 63:4   “U troue liefde is meer werd as die lewe; daarom sal ek U prys.”   “Your oving kindness is better than life”</vt:lpstr>
      <vt:lpstr>Slide 10</vt:lpstr>
      <vt:lpstr>I Tim. 5:23  “Moenie langer net water drink nie. Gebruik 'n bietjie wyn vir die maag en vir jou herhaalde ongesteldhede.”</vt:lpstr>
      <vt:lpstr>II Kor. 12:7  “Daarom, sodat ek nie hoogmoedig sou wees nie, is daar vir my 'n doring in die vlees gegee, 'n boodskapper van Satan om my met vuiste te slaan.”</vt:lpstr>
      <vt:lpstr>I Tim. 6:6-10</vt:lpstr>
      <vt:lpstr>Slide 14</vt:lpstr>
      <vt:lpstr>“A heart reconciled to the divine will has full possesion of the promise of the life that now is, for such peace with God is perfect happiness where it perfectly exists – conformity to God’s will is heaven below.”       C.H. Spurgeon</vt:lpstr>
      <vt:lpstr>Slide 16</vt:lpstr>
      <vt:lpstr>Rom. 8:28  “Ons weet dat God alles ten goede laat meewerk vir dié wat Hom liefhet, dié wat volgens sy besluit geroep is.”</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4:8-9  Die voordele van 'n goddelike lewe in hierdie lewe</dc:title>
  <dc:creator>Windows User</dc:creator>
  <cp:lastModifiedBy>Windows User</cp:lastModifiedBy>
  <cp:revision>1</cp:revision>
  <dcterms:created xsi:type="dcterms:W3CDTF">2023-11-09T06:05:47Z</dcterms:created>
  <dcterms:modified xsi:type="dcterms:W3CDTF">2023-11-09T06:13:42Z</dcterms:modified>
</cp:coreProperties>
</file>