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1" d="100"/>
          <a:sy n="111"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0F6E8D-CA1D-45F2-8D23-AF73C0327B00}"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0F6E8D-CA1D-45F2-8D23-AF73C0327B00}"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0F6E8D-CA1D-45F2-8D23-AF73C0327B00}"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0F6E8D-CA1D-45F2-8D23-AF73C0327B00}"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0F6E8D-CA1D-45F2-8D23-AF73C0327B00}"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0F6E8D-CA1D-45F2-8D23-AF73C0327B00}" type="datetimeFigureOut">
              <a:rPr lang="en-US" smtClean="0"/>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0F6E8D-CA1D-45F2-8D23-AF73C0327B00}" type="datetimeFigureOut">
              <a:rPr lang="en-US" smtClean="0"/>
              <a:t>11/23/2023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0F6E8D-CA1D-45F2-8D23-AF73C0327B00}" type="datetimeFigureOut">
              <a:rPr lang="en-US" smtClean="0"/>
              <a:t>11/23/2023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F6E8D-CA1D-45F2-8D23-AF73C0327B00}" type="datetimeFigureOut">
              <a:rPr lang="en-US" smtClean="0"/>
              <a:t>11/23/2023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0F6E8D-CA1D-45F2-8D23-AF73C0327B00}" type="datetimeFigureOut">
              <a:rPr lang="en-US" smtClean="0"/>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0F6E8D-CA1D-45F2-8D23-AF73C0327B00}" type="datetimeFigureOut">
              <a:rPr lang="en-US" smtClean="0"/>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65E4CD-BD17-4020-AAE5-1EE2D20AB07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F6E8D-CA1D-45F2-8D23-AF73C0327B00}" type="datetimeFigureOut">
              <a:rPr lang="en-US" smtClean="0"/>
              <a:t>11/23/2023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65E4CD-BD17-4020-AAE5-1EE2D20AB07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a:t>
            </a:r>
            <a:r>
              <a:rPr lang="af-ZA" b="1" u="sng" dirty="0" smtClean="0"/>
              <a:t>5:22</a:t>
            </a:r>
            <a:br>
              <a:rPr lang="af-ZA" b="1" u="sng" dirty="0" smtClean="0"/>
            </a:br>
            <a:r>
              <a:rPr lang="af-ZA" b="1" u="sng" dirty="0"/>
              <a:t/>
            </a:r>
            <a:br>
              <a:rPr lang="af-ZA" b="1" u="sng" dirty="0"/>
            </a:br>
            <a:r>
              <a:rPr lang="af-ZA" b="1" dirty="0" smtClean="0"/>
              <a:t>Pasop </a:t>
            </a:r>
            <a:r>
              <a:rPr lang="af-ZA" b="1" dirty="0"/>
              <a:t>vir 'n venootskap van </a:t>
            </a:r>
            <a:r>
              <a:rPr lang="af-ZA" b="1" dirty="0" smtClean="0"/>
              <a:t>sonde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4:2</a:t>
            </a:r>
            <a:r>
              <a:rPr lang="af-ZA" b="1" i="1" dirty="0" smtClean="0"/>
              <a:t/>
            </a:r>
            <a:br>
              <a:rPr lang="af-ZA" b="1" i="1" dirty="0" smtClean="0"/>
            </a:br>
            <a:r>
              <a:rPr lang="af-ZA" b="1" i="1" dirty="0"/>
              <a:t/>
            </a:r>
            <a:br>
              <a:rPr lang="af-ZA" b="1" i="1" dirty="0"/>
            </a:br>
            <a:r>
              <a:rPr lang="af-ZA" i="1" dirty="0" smtClean="0"/>
              <a:t>“verkondig </a:t>
            </a:r>
            <a:r>
              <a:rPr lang="af-ZA" i="1" dirty="0"/>
              <a:t>die woord; hou daarmee vol, tydig en ontydig; weerlê, bestraf, bemoedig deur met alle geduld onderrig te gee,”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We are all stained with at least splashes from other men’s sins as well as our own; so let us all go into the fountian, and wash, let us renew our faith in the precious blood of Jesus”</a:t>
            </a:r>
            <a:r>
              <a:rPr lang="en-US" dirty="0"/>
              <a:t/>
            </a:r>
            <a:br>
              <a:rPr lang="en-US" dirty="0"/>
            </a:br>
            <a:r>
              <a:rPr lang="en-US" dirty="0" smtClean="0"/>
              <a:t/>
            </a:r>
            <a:br>
              <a:rPr lang="en-US" dirty="0" smtClean="0"/>
            </a:br>
            <a:r>
              <a:rPr lang="en-US"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his hearers shall thereby be kept in a low state of grace, inconsistent with their profession, and the unconverted shall be hindered from coming to Christ, he will become a partaker of other men’s sin.”</a:t>
            </a:r>
            <a:r>
              <a:rPr lang="en-US" dirty="0"/>
              <a:t/>
            </a:r>
            <a:br>
              <a:rPr lang="en-US" dirty="0"/>
            </a:br>
            <a:r>
              <a:rPr lang="en-US" dirty="0" smtClean="0"/>
              <a:t/>
            </a:r>
            <a:br>
              <a:rPr lang="en-US" dirty="0" smtClean="0"/>
            </a:br>
            <a:r>
              <a:rPr lang="en-US"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1:15</a:t>
            </a:r>
            <a:r>
              <a:rPr lang="af-ZA" b="1" dirty="0" smtClean="0"/>
              <a:t/>
            </a:r>
            <a:br>
              <a:rPr lang="af-ZA" b="1" dirty="0" smtClean="0"/>
            </a:br>
            <a:r>
              <a:rPr lang="af-ZA" b="1" dirty="0"/>
              <a:t/>
            </a:r>
            <a:br>
              <a:rPr lang="af-ZA" b="1" dirty="0"/>
            </a:br>
            <a:r>
              <a:rPr lang="af-ZA" i="1" dirty="0" smtClean="0"/>
              <a:t>“Moenie </a:t>
            </a:r>
            <a:r>
              <a:rPr lang="af-ZA" i="1" dirty="0"/>
              <a:t>met hulle saamgaan nie, my seun, bly van hulle pad af; hulle is daarop uit om kwaad te doen,”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solidFill>
                  <a:srgbClr val="00B050"/>
                </a:solidFill>
              </a:rPr>
              <a:t> </a:t>
            </a:r>
            <a:r>
              <a:rPr lang="af-ZA" b="1" dirty="0" smtClean="0">
                <a:solidFill>
                  <a:srgbClr val="00B050"/>
                </a:solidFill>
              </a:rPr>
              <a:t>Rom</a:t>
            </a:r>
            <a:r>
              <a:rPr lang="af-ZA" b="1" dirty="0">
                <a:solidFill>
                  <a:srgbClr val="00B050"/>
                </a:solidFill>
              </a:rPr>
              <a:t>. </a:t>
            </a:r>
            <a:r>
              <a:rPr lang="af-ZA" b="1" dirty="0" smtClean="0">
                <a:solidFill>
                  <a:srgbClr val="00B050"/>
                </a:solidFill>
              </a:rPr>
              <a:t>1:32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“Hulle </a:t>
            </a:r>
            <a:r>
              <a:rPr lang="af-ZA" i="1" dirty="0"/>
              <a:t>is mense wat die verordening van God ken dat dié wat sulke dinge doen, die dood verdien, en tog doen hulle nie net self hierdie dinge nie, maar hulle vind dit ook goed as ander dit doen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1:29</a:t>
            </a:r>
            <a:r>
              <a:rPr lang="af-ZA" b="1" i="1" dirty="0" smtClean="0"/>
              <a:t/>
            </a:r>
            <a:br>
              <a:rPr lang="af-ZA" b="1" i="1" dirty="0" smtClean="0"/>
            </a:br>
            <a:r>
              <a:rPr lang="af-ZA" b="1" i="1" dirty="0"/>
              <a:t/>
            </a:r>
            <a:br>
              <a:rPr lang="af-ZA" b="1" i="1" dirty="0"/>
            </a:br>
            <a:r>
              <a:rPr lang="af-ZA" i="1" dirty="0" smtClean="0"/>
              <a:t>“Hulle </a:t>
            </a:r>
            <a:r>
              <a:rPr lang="af-ZA" i="1" dirty="0"/>
              <a:t>is een en al ongeregtigheid, slegtheid, hebsug en gemeenheid; hulle is vol jaloesie, moord, twis, bedrog en kwaadwilligheid. Hulle skinder en praat kwaad”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6:4</a:t>
            </a:r>
            <a:r>
              <a:rPr lang="af-ZA" b="1" dirty="0" smtClean="0"/>
              <a:t/>
            </a:r>
            <a:br>
              <a:rPr lang="af-ZA" b="1" dirty="0" smtClean="0"/>
            </a:br>
            <a:r>
              <a:rPr lang="af-ZA" b="1" dirty="0"/>
              <a:t/>
            </a:r>
            <a:br>
              <a:rPr lang="af-ZA" b="1" dirty="0"/>
            </a:br>
            <a:r>
              <a:rPr lang="af-ZA" i="1" dirty="0" smtClean="0"/>
              <a:t>“En </a:t>
            </a:r>
            <a:r>
              <a:rPr lang="af-ZA" i="1" dirty="0"/>
              <a:t>vaders, moenie julle kinders so behandel dat hulle opstandig word nie, maar maak hulle groot met tug en vermaning soos die Here dit wil</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100</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 Tim. 5:22  Pasop vir 'n venootskap van sonde</vt:lpstr>
      <vt:lpstr>Slide 2</vt:lpstr>
      <vt:lpstr>“his hearers shall thereby be kept in a low state of grace, inconsistent with their profession, and the unconverted shall be hindered from coming to Christ, he will become a partaker of other men’s sin.”       C.H.Spurgeon</vt:lpstr>
      <vt:lpstr>Spr. 1:15  “Moenie met hulle saamgaan nie, my seun, bly van hulle pad af; hulle is daarop uit om kwaad te doen,”</vt:lpstr>
      <vt:lpstr> Rom. 1:32  “Hulle is mense wat die verordening van God ken dat dié wat sulke dinge doen, die dood verdien, en tog doen hulle nie net self hierdie dinge nie, maar hulle vind dit ook goed as ander dit doen.”</vt:lpstr>
      <vt:lpstr>Rom. 1:29  “Hulle is een en al ongeregtigheid, slegtheid, hebsug en gemeenheid; hulle is vol jaloesie, moord, twis, bedrog en kwaadwilligheid. Hulle skinder en praat kwaad”</vt:lpstr>
      <vt:lpstr>Slide 7</vt:lpstr>
      <vt:lpstr>Ef. 6:4  “En vaders, moenie julle kinders so behandel dat hulle opstandig word nie, maar maak hulle groot met tug en vermaning soos die Here dit wil.”</vt:lpstr>
      <vt:lpstr>Slide 9</vt:lpstr>
      <vt:lpstr>II Tim. 4:2  “verkondig die woord; hou daarmee vol, tydig en ontydig; weerlê, bestraf, bemoedig deur met alle geduld onderrig te gee,”</vt:lpstr>
      <vt:lpstr>Slide 11</vt:lpstr>
      <vt:lpstr>“We are all stained with at least splashes from other men’s sins as well as our own; so let us all go into the fountian, and wash, let us renew our faith in the precious blood of Jesus”       C.H.Spurgeon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5:22  Pasop vir 'n venootskap van sonde</dc:title>
  <dc:creator>Windows User</dc:creator>
  <cp:lastModifiedBy>Windows User</cp:lastModifiedBy>
  <cp:revision>1</cp:revision>
  <dcterms:created xsi:type="dcterms:W3CDTF">2023-11-23T06:38:37Z</dcterms:created>
  <dcterms:modified xsi:type="dcterms:W3CDTF">2023-11-23T06:42:11Z</dcterms:modified>
</cp:coreProperties>
</file>