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994" autoAdjust="0"/>
    <p:restoredTop sz="94660"/>
  </p:normalViewPr>
  <p:slideViewPr>
    <p:cSldViewPr>
      <p:cViewPr varScale="1">
        <p:scale>
          <a:sx n="111" d="100"/>
          <a:sy n="111" d="100"/>
        </p:scale>
        <p:origin x="-20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AC3CCD-CA70-408F-8435-881C0F8D686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C3CCD-CA70-408F-8435-881C0F8D686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C3CCD-CA70-408F-8435-881C0F8D686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C3CCD-CA70-408F-8435-881C0F8D686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AC3CCD-CA70-408F-8435-881C0F8D686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AC3CCD-CA70-408F-8435-881C0F8D686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AC3CCD-CA70-408F-8435-881C0F8D686D}" type="datetimeFigureOut">
              <a:rPr lang="en-US" smtClean="0"/>
              <a:t>11/30/2023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AC3CCD-CA70-408F-8435-881C0F8D686D}" type="datetimeFigureOut">
              <a:rPr lang="en-US" smtClean="0"/>
              <a:t>11/30/2023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3CCD-CA70-408F-8435-881C0F8D686D}" type="datetimeFigureOut">
              <a:rPr lang="en-US" smtClean="0"/>
              <a:t>11/30/2023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C3CCD-CA70-408F-8435-881C0F8D686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C3CCD-CA70-408F-8435-881C0F8D686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04994-C2BE-450D-8283-FD558CDBC1C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AC3CCD-CA70-408F-8435-881C0F8D686D}" type="datetimeFigureOut">
              <a:rPr lang="en-US" smtClean="0"/>
              <a:t>11/30/2023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04994-C2BE-450D-8283-FD558CDBC1C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6:12</a:t>
            </a:r>
            <a:br>
              <a:rPr lang="af-ZA" b="1" u="sng" dirty="0" smtClean="0"/>
            </a:br>
            <a:r>
              <a:rPr lang="af-ZA" b="1" u="sng" dirty="0"/>
              <a:t/>
            </a:r>
            <a:br>
              <a:rPr lang="af-ZA" b="1" u="sng" dirty="0"/>
            </a:br>
            <a:r>
              <a:rPr lang="af-ZA" b="1" dirty="0" smtClean="0"/>
              <a:t>Lê </a:t>
            </a:r>
            <a:r>
              <a:rPr lang="af-ZA" b="1" dirty="0"/>
              <a:t>beslag op die ewige </a:t>
            </a:r>
            <a:r>
              <a:rPr lang="af-ZA" b="1" dirty="0" smtClean="0"/>
              <a:t>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18:8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“As </a:t>
            </a:r>
            <a:r>
              <a:rPr lang="af-ZA" i="1" dirty="0"/>
              <a:t>jou hand of jou voet jou van My afvallig maak, kap hom af en gooi hom van jou af weg. Dit is vir jou beter om vermink of kreupel die lewe in te gaan as om met altwee jou hande of voete in die ewige vuur gegooi te word.”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6:19-21</a:t>
            </a:r>
            <a:r>
              <a:rPr lang="af-ZA" b="1" i="1" dirty="0" smtClean="0"/>
              <a:t/>
            </a:r>
            <a:br>
              <a:rPr lang="af-ZA" b="1" i="1" dirty="0" smtClean="0"/>
            </a:br>
            <a:r>
              <a:rPr lang="af-ZA" i="1" dirty="0" smtClean="0"/>
              <a:t>“Moenie </a:t>
            </a:r>
            <a:r>
              <a:rPr lang="af-ZA" i="1" dirty="0"/>
              <a:t>vir julle skatte op aarde bymekaarmaak waar mot en roes dit verniel en waar diewe inbreek en dit steel nie. Maak vir julle skatte in die hemel bymekaar, waar mot en roes dit nie verniel nie en waar diewe nie inbreek en dit steel nie. Waar jou skat is, daar sal jou hart ook wees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As ons nie in die hemel kom voor ons sterwe nie, sal ons nie daarna daar uit kom 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1:4</a:t>
            </a:r>
            <a:r>
              <a:rPr lang="af-ZA" b="1" i="1" dirty="0" smtClean="0"/>
              <a:t/>
            </a:r>
            <a:br>
              <a:rPr lang="af-ZA" b="1" i="1" dirty="0" smtClean="0"/>
            </a:br>
            <a:r>
              <a:rPr lang="af-ZA" b="1" i="1" dirty="0"/>
              <a:t/>
            </a:r>
            <a:br>
              <a:rPr lang="af-ZA" b="1" i="1" dirty="0"/>
            </a:br>
            <a:r>
              <a:rPr lang="af-ZA" i="1" dirty="0" smtClean="0"/>
              <a:t>“In </a:t>
            </a:r>
            <a:r>
              <a:rPr lang="af-ZA" i="1" dirty="0"/>
              <a:t>sy groot ontferming het Hy ons die nuwe lewe geskenk deur die opstanding van Jesus Christus uit die dood. Nou het ons 'n lewende hoop op die onverganklike, onbesmette en onverwelklike erfenis wat in die hemel ook vir julle in bewaring gehou word.”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1:4</a:t>
            </a:r>
            <a:r>
              <a:rPr lang="af-ZA" b="1" i="1" dirty="0" smtClean="0"/>
              <a:t/>
            </a:r>
            <a:br>
              <a:rPr lang="af-ZA" b="1" i="1" dirty="0" smtClean="0"/>
            </a:br>
            <a:r>
              <a:rPr lang="af-ZA" b="1" i="1" dirty="0"/>
              <a:t/>
            </a:r>
            <a:br>
              <a:rPr lang="af-ZA" b="1" i="1" dirty="0"/>
            </a:br>
            <a:r>
              <a:rPr lang="af-ZA" i="1" dirty="0" smtClean="0"/>
              <a:t>“Nou </a:t>
            </a:r>
            <a:r>
              <a:rPr lang="af-ZA" i="1" dirty="0"/>
              <a:t>het ons 'n lewende hoop op die onverganklike, onbesmette en onverwelklike erfenis...”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gee hulle die ewige lewe, en hulle sal in alle ewigheid nooit verlore gaan nie. Niemand sal hulle uit my hand ruk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life of believers in heaven, the life that never sins, the life that is absolute obedience, the life that is undiluted bliss, is exactly the same same life that is in the believer now.”</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14:1-3</a:t>
            </a:r>
            <a:r>
              <a:rPr lang="af-ZA" i="1" dirty="0">
                <a:solidFill>
                  <a:srgbClr val="00B050"/>
                </a:solidFill>
              </a:rPr>
              <a:t>	</a:t>
            </a:r>
            <a:r>
              <a:rPr lang="af-ZA" i="1" dirty="0" smtClean="0"/>
              <a:t/>
            </a:r>
            <a:br>
              <a:rPr lang="af-ZA" i="1" dirty="0" smtClean="0"/>
            </a:br>
            <a:r>
              <a:rPr lang="af-ZA" i="1" dirty="0" smtClean="0"/>
              <a:t>“</a:t>
            </a:r>
            <a:r>
              <a:rPr lang="af-ZA" i="1" dirty="0"/>
              <a:t>Glo in God; glo ook in My. In die huis van my Vader is daar baie woonplek. As dit nie so was nie, sou Ek nie vir julle gesê het Ek gaan om vir julle plek gereed te maak nie. En as Ek gegaan het en vir julle plek gereed gemaak het, kom Ek terug en sal julle na My toe neem, sodat julle ook kan wees waar Ek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86</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 Tim. 6:12  Lê beslag op die ewige lewe</vt:lpstr>
      <vt:lpstr>Slide 2</vt:lpstr>
      <vt:lpstr>I Pet. 1:4  “In sy groot ontferming het Hy ons die nuwe lewe geskenk deur die opstanding van Jesus Christus uit die dood. Nou het ons 'n lewende hoop op die onverganklike, onbesmette en onverwelklike erfenis wat in die hemel ook vir julle in bewaring gehou word.”</vt:lpstr>
      <vt:lpstr>I Pet. 1:4  “Nou het ons 'n lewende hoop op die onverganklike, onbesmette en onverwelklike erfenis...”</vt:lpstr>
      <vt:lpstr>Joh. 10:28  “Ek gee hulle die ewige lewe, en hulle sal in alle ewigheid nooit verlore gaan nie. Niemand sal hulle uit my hand ruk nie.”</vt:lpstr>
      <vt:lpstr>“The life of believers in heaven, the life that never sins, the life that is absolute obedience, the life that is undiluted bliss, is exactly the same same life that is in the believer now.”       C.H. Spurgeon</vt:lpstr>
      <vt:lpstr>Slide 7</vt:lpstr>
      <vt:lpstr>Joh. 14:1-3  “Glo in God; glo ook in My. In die huis van my Vader is daar baie woonplek. As dit nie so was nie, sou Ek nie vir julle gesê het Ek gaan om vir julle plek gereed te maak nie. En as Ek gegaan het en vir julle plek gereed gemaak het, kom Ek terug en sal julle na My toe neem, sodat julle ook kan wees waar Ek is.”</vt:lpstr>
      <vt:lpstr>Slide 9</vt:lpstr>
      <vt:lpstr>Matt. 18:8  “As jou hand of jou voet jou van My afvallig maak, kap hom af en gooi hom van jou af weg. Dit is vir jou beter om vermink of kreupel die lewe in te gaan as om met altwee jou hande of voete in die ewige vuur gegooi te word.”</vt:lpstr>
      <vt:lpstr>Matt. 6:19-21 “Moenie vir julle skatte op aarde bymekaarmaak waar mot en roes dit verniel en waar diewe inbreek en dit steel nie. Maak vir julle skatte in die hemel bymekaar, waar mot en roes dit nie verniel nie en waar diewe nie inbreek en dit steel nie. Waar jou skat is, daar sal jou hart ook wees.”</vt:lpstr>
      <vt:lpstr>Slide 12</vt:lpstr>
      <vt:lpstr>As ons nie in die hemel kom voor ons sterwe nie, sal ons nie daarna daar uit kom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6:12  Lê beslag op die ewige lewe</dc:title>
  <dc:creator>Windows User</dc:creator>
  <cp:lastModifiedBy>Windows User</cp:lastModifiedBy>
  <cp:revision>1</cp:revision>
  <dcterms:created xsi:type="dcterms:W3CDTF">2023-11-30T04:58:32Z</dcterms:created>
  <dcterms:modified xsi:type="dcterms:W3CDTF">2023-11-30T05:02:25Z</dcterms:modified>
</cp:coreProperties>
</file>