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6008" autoAdjust="0"/>
    <p:restoredTop sz="94660"/>
  </p:normalViewPr>
  <p:slideViewPr>
    <p:cSldViewPr>
      <p:cViewPr varScale="1">
        <p:scale>
          <a:sx n="111" d="100"/>
          <a:sy n="111" d="100"/>
        </p:scale>
        <p:origin x="-2136"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2D6D06ED-AC14-4DC9-AC8B-FB99359F51A3}" type="datetimeFigureOut">
              <a:rPr lang="en-US" smtClean="0"/>
              <a:t>12/6/2023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92BB428-7420-45B0-9EA2-017EB9198541}"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D6D06ED-AC14-4DC9-AC8B-FB99359F51A3}" type="datetimeFigureOut">
              <a:rPr lang="en-US" smtClean="0"/>
              <a:t>12/6/2023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92BB428-7420-45B0-9EA2-017EB9198541}"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D6D06ED-AC14-4DC9-AC8B-FB99359F51A3}" type="datetimeFigureOut">
              <a:rPr lang="en-US" smtClean="0"/>
              <a:t>12/6/2023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92BB428-7420-45B0-9EA2-017EB9198541}"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D6D06ED-AC14-4DC9-AC8B-FB99359F51A3}" type="datetimeFigureOut">
              <a:rPr lang="en-US" smtClean="0"/>
              <a:t>12/6/2023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92BB428-7420-45B0-9EA2-017EB9198541}"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D6D06ED-AC14-4DC9-AC8B-FB99359F51A3}" type="datetimeFigureOut">
              <a:rPr lang="en-US" smtClean="0"/>
              <a:t>12/6/2023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92BB428-7420-45B0-9EA2-017EB9198541}"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2D6D06ED-AC14-4DC9-AC8B-FB99359F51A3}" type="datetimeFigureOut">
              <a:rPr lang="en-US" smtClean="0"/>
              <a:t>12/6/2023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92BB428-7420-45B0-9EA2-017EB9198541}"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2D6D06ED-AC14-4DC9-AC8B-FB99359F51A3}" type="datetimeFigureOut">
              <a:rPr lang="en-US" smtClean="0"/>
              <a:t>12/6/2023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92BB428-7420-45B0-9EA2-017EB9198541}"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2D6D06ED-AC14-4DC9-AC8B-FB99359F51A3}" type="datetimeFigureOut">
              <a:rPr lang="en-US" smtClean="0"/>
              <a:t>12/6/2023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92BB428-7420-45B0-9EA2-017EB9198541}"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D6D06ED-AC14-4DC9-AC8B-FB99359F51A3}" type="datetimeFigureOut">
              <a:rPr lang="en-US" smtClean="0"/>
              <a:t>12/6/2023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92BB428-7420-45B0-9EA2-017EB9198541}"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D6D06ED-AC14-4DC9-AC8B-FB99359F51A3}" type="datetimeFigureOut">
              <a:rPr lang="en-US" smtClean="0"/>
              <a:t>12/6/2023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92BB428-7420-45B0-9EA2-017EB9198541}"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D6D06ED-AC14-4DC9-AC8B-FB99359F51A3}" type="datetimeFigureOut">
              <a:rPr lang="en-US" smtClean="0"/>
              <a:t>12/6/2023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92BB428-7420-45B0-9EA2-017EB9198541}"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D6D06ED-AC14-4DC9-AC8B-FB99359F51A3}" type="datetimeFigureOut">
              <a:rPr lang="en-US" smtClean="0"/>
              <a:t>12/6/2023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92BB428-7420-45B0-9EA2-017EB9198541}"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u="sng" dirty="0"/>
              <a:t>Ps. </a:t>
            </a:r>
            <a:r>
              <a:rPr lang="af-ZA" b="1" u="sng" dirty="0" smtClean="0"/>
              <a:t>19:13-15</a:t>
            </a:r>
            <a:br>
              <a:rPr lang="af-ZA" b="1" u="sng" dirty="0" smtClean="0"/>
            </a:br>
            <a:r>
              <a:rPr lang="af-ZA" b="1" u="sng" dirty="0"/>
              <a:t/>
            </a:r>
            <a:br>
              <a:rPr lang="af-ZA" b="1" u="sng" dirty="0"/>
            </a:br>
            <a:r>
              <a:rPr lang="af-ZA" b="1" dirty="0" smtClean="0"/>
              <a:t>Die </a:t>
            </a:r>
            <a:r>
              <a:rPr lang="af-ZA" b="1" dirty="0"/>
              <a:t>gevaar van opsetlike sonde</a:t>
            </a:r>
            <a:r>
              <a:rPr lang="en-US" dirty="0"/>
              <a:t/>
            </a:r>
            <a:br>
              <a:rPr lang="en-US" dirty="0"/>
            </a:b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I Joh. </a:t>
            </a:r>
            <a:r>
              <a:rPr lang="af-ZA" b="1" dirty="0" smtClean="0">
                <a:solidFill>
                  <a:srgbClr val="00B050"/>
                </a:solidFill>
              </a:rPr>
              <a:t>1:9</a:t>
            </a:r>
            <a:r>
              <a:rPr lang="af-ZA" b="1" i="1" dirty="0" smtClean="0"/>
              <a:t/>
            </a:r>
            <a:br>
              <a:rPr lang="af-ZA" b="1" i="1" dirty="0" smtClean="0"/>
            </a:br>
            <a:r>
              <a:rPr lang="af-ZA" b="1" i="1" dirty="0"/>
              <a:t/>
            </a:r>
            <a:br>
              <a:rPr lang="af-ZA" b="1" i="1" dirty="0"/>
            </a:br>
            <a:r>
              <a:rPr lang="af-ZA" i="1" dirty="0" smtClean="0"/>
              <a:t>“Maar </a:t>
            </a:r>
            <a:r>
              <a:rPr lang="af-ZA" i="1" dirty="0"/>
              <a:t>as ons ons sondes bely – Hy is getrou en regverdig, Hy vergewe ons ons sondes en reinig ons van alle ongeregtigheid</a:t>
            </a:r>
            <a:r>
              <a:rPr lang="af-ZA" i="1" dirty="0" smtClean="0"/>
              <a:t>.”</a:t>
            </a: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Rom. </a:t>
            </a:r>
            <a:r>
              <a:rPr lang="af-ZA" b="1" dirty="0" smtClean="0">
                <a:solidFill>
                  <a:srgbClr val="00B050"/>
                </a:solidFill>
              </a:rPr>
              <a:t>8:13</a:t>
            </a:r>
            <a:r>
              <a:rPr lang="af-ZA" b="1" i="1" dirty="0" smtClean="0"/>
              <a:t/>
            </a:r>
            <a:br>
              <a:rPr lang="af-ZA" b="1" i="1" dirty="0" smtClean="0"/>
            </a:br>
            <a:r>
              <a:rPr lang="af-ZA" b="1" i="1" dirty="0"/>
              <a:t/>
            </a:r>
            <a:br>
              <a:rPr lang="af-ZA" b="1" i="1" dirty="0"/>
            </a:br>
            <a:r>
              <a:rPr lang="af-ZA" i="1" dirty="0" smtClean="0"/>
              <a:t>“As </a:t>
            </a:r>
            <a:r>
              <a:rPr lang="af-ZA" i="1" dirty="0"/>
              <a:t>julle julle lewe deur die sondige natuur laat beheers, gaan julle die dood tegemoet, maar as julle deur die Gees 'n einde maak aan julle sondige praktyke, sal julle lewe</a:t>
            </a:r>
            <a:r>
              <a:rPr lang="af-ZA" i="1" dirty="0" smtClean="0"/>
              <a:t>.”</a:t>
            </a: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Ef. </a:t>
            </a:r>
            <a:r>
              <a:rPr lang="af-ZA" b="1" dirty="0" smtClean="0">
                <a:solidFill>
                  <a:srgbClr val="00B050"/>
                </a:solidFill>
              </a:rPr>
              <a:t>5:8-11</a:t>
            </a:r>
            <a:r>
              <a:rPr lang="af-ZA" b="1" i="1" dirty="0" smtClean="0"/>
              <a:t/>
            </a:r>
            <a:br>
              <a:rPr lang="af-ZA" b="1" i="1" dirty="0" smtClean="0"/>
            </a:br>
            <a:r>
              <a:rPr lang="af-ZA" i="1" dirty="0" smtClean="0"/>
              <a:t>“Vroeër </a:t>
            </a:r>
            <a:r>
              <a:rPr lang="af-ZA" i="1" dirty="0"/>
              <a:t>was julle die ene duisternis, maar nou in die Here is julle lig. Leef dan as mense van die lig. Uit die lig kom alles voort wat goed en reg en waar is. Vra julle voortdurend af of iets vir die Here aanneemlik is, en moenie meedoen aan die vrugtelose praktyke van die duisternis nie, maar stel dit eerder aan die kaak</a:t>
            </a:r>
            <a:r>
              <a:rPr lang="af-ZA" i="1" dirty="0" smtClean="0"/>
              <a:t>.”</a:t>
            </a:r>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I Joh. </a:t>
            </a:r>
            <a:r>
              <a:rPr lang="af-ZA" b="1" dirty="0" smtClean="0">
                <a:solidFill>
                  <a:srgbClr val="00B050"/>
                </a:solidFill>
              </a:rPr>
              <a:t>1:9</a:t>
            </a:r>
            <a:r>
              <a:rPr lang="af-ZA" b="1" i="1" dirty="0" smtClean="0">
                <a:solidFill>
                  <a:srgbClr val="00B050"/>
                </a:solidFill>
              </a:rPr>
              <a:t/>
            </a:r>
            <a:br>
              <a:rPr lang="af-ZA" b="1" i="1" dirty="0" smtClean="0">
                <a:solidFill>
                  <a:srgbClr val="00B050"/>
                </a:solidFill>
              </a:rPr>
            </a:br>
            <a:r>
              <a:rPr lang="af-ZA" b="1" i="1" dirty="0"/>
              <a:t/>
            </a:r>
            <a:br>
              <a:rPr lang="af-ZA" b="1" i="1" dirty="0"/>
            </a:br>
            <a:r>
              <a:rPr lang="af-ZA" i="1" dirty="0" smtClean="0"/>
              <a:t>“Maar </a:t>
            </a:r>
            <a:r>
              <a:rPr lang="af-ZA" i="1" dirty="0"/>
              <a:t>as ons ons sondes bely – Hy is getrou en regverdig, Hy vergewe ons ons sondes en reinig ons van alle ongeregtigheid.”</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normAutofit/>
          </a:bodyPr>
          <a:lstStyle/>
          <a:p>
            <a:r>
              <a:rPr lang="af-ZA" b="1" dirty="0">
                <a:solidFill>
                  <a:srgbClr val="00B050"/>
                </a:solidFill>
              </a:rPr>
              <a:t>I Joh. </a:t>
            </a:r>
            <a:r>
              <a:rPr lang="af-ZA" b="1" dirty="0" smtClean="0">
                <a:solidFill>
                  <a:srgbClr val="00B050"/>
                </a:solidFill>
              </a:rPr>
              <a:t>5:16-17</a:t>
            </a:r>
            <a:r>
              <a:rPr lang="af-ZA" b="1" dirty="0" smtClean="0"/>
              <a:t/>
            </a:r>
            <a:br>
              <a:rPr lang="af-ZA" b="1" dirty="0" smtClean="0"/>
            </a:br>
            <a:r>
              <a:rPr lang="af-ZA" i="1" dirty="0" smtClean="0"/>
              <a:t>“As </a:t>
            </a:r>
            <a:r>
              <a:rPr lang="af-ZA" i="1" dirty="0"/>
              <a:t>iemand sy broer sonde sien doen wat nie tot die dood lei nie, moet hy bid en God sal die broer die ewige lewe gee. Dit geld dié wat sonde doen wat nie tot die dood lei nie. Daar is sonde wat tot die dood lei; daarvoor sê ek nie dat hy moet bid nie. Alle ongeregtigheid is sonde, maar daar is sonde wat nie tot die dood lei nie</a:t>
            </a:r>
            <a:r>
              <a:rPr lang="af-ZA" i="1" dirty="0" smtClean="0"/>
              <a:t>.”</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Joh. </a:t>
            </a:r>
            <a:r>
              <a:rPr lang="af-ZA" b="1" dirty="0" smtClean="0">
                <a:solidFill>
                  <a:srgbClr val="00B050"/>
                </a:solidFill>
              </a:rPr>
              <a:t>8:36</a:t>
            </a:r>
            <a:r>
              <a:rPr lang="af-ZA" b="1" i="1" dirty="0" smtClean="0"/>
              <a:t/>
            </a:r>
            <a:br>
              <a:rPr lang="af-ZA" b="1" i="1" dirty="0" smtClean="0"/>
            </a:br>
            <a:r>
              <a:rPr lang="af-ZA" b="1" i="1" dirty="0"/>
              <a:t/>
            </a:r>
            <a:br>
              <a:rPr lang="af-ZA" b="1" i="1" dirty="0"/>
            </a:br>
            <a:r>
              <a:rPr lang="af-ZA" i="1" dirty="0" smtClean="0"/>
              <a:t>“Eers </a:t>
            </a:r>
            <a:r>
              <a:rPr lang="af-ZA" i="1" dirty="0"/>
              <a:t>as die Seun julle vrymaak, sal julle werklik vry wees</a:t>
            </a:r>
            <a:r>
              <a:rPr lang="af-ZA" i="1" dirty="0" smtClean="0"/>
              <a:t>.”</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I Kor. </a:t>
            </a:r>
            <a:r>
              <a:rPr lang="af-ZA" b="1" dirty="0" smtClean="0">
                <a:solidFill>
                  <a:srgbClr val="00B050"/>
                </a:solidFill>
              </a:rPr>
              <a:t>10:13</a:t>
            </a:r>
            <a:r>
              <a:rPr lang="af-ZA" b="1" dirty="0" smtClean="0"/>
              <a:t/>
            </a:r>
            <a:br>
              <a:rPr lang="af-ZA" b="1" dirty="0" smtClean="0"/>
            </a:br>
            <a:r>
              <a:rPr lang="af-ZA" b="1" dirty="0"/>
              <a:t/>
            </a:r>
            <a:br>
              <a:rPr lang="af-ZA" b="1" dirty="0"/>
            </a:br>
            <a:r>
              <a:rPr lang="af-ZA" i="1" dirty="0" smtClean="0"/>
              <a:t>“Geen </a:t>
            </a:r>
            <a:r>
              <a:rPr lang="af-ZA" i="1" dirty="0"/>
              <a:t>versoeking wat meer is as wat 'n mens kan weerstaan, het julle oorval nie. God is getrou. Hy sal nie toelaat dat julle bo julle kragte versoek word nie; as die versoeking kom, sal Hy ook die uitkoms gee, sodat julle dit kan weerstaan</a:t>
            </a:r>
            <a:r>
              <a:rPr lang="af-ZA" i="1" dirty="0" smtClean="0"/>
              <a:t>.”</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I Kor. 10:12</a:t>
            </a:r>
            <a:r>
              <a:rPr lang="af-ZA" i="1" dirty="0">
                <a:solidFill>
                  <a:srgbClr val="00B050"/>
                </a:solidFill>
              </a:rPr>
              <a:t>	</a:t>
            </a:r>
            <a:r>
              <a:rPr lang="af-ZA" i="1" dirty="0" smtClean="0"/>
              <a:t/>
            </a:r>
            <a:br>
              <a:rPr lang="af-ZA" i="1" dirty="0" smtClean="0"/>
            </a:br>
            <a:r>
              <a:rPr lang="af-ZA" i="1" dirty="0"/>
              <a:t/>
            </a:r>
            <a:br>
              <a:rPr lang="af-ZA" i="1" dirty="0"/>
            </a:br>
            <a:r>
              <a:rPr lang="af-ZA" i="1" dirty="0" smtClean="0"/>
              <a:t>“</a:t>
            </a:r>
            <a:r>
              <a:rPr lang="af-ZA" i="1" dirty="0"/>
              <a:t>Daarom, wie meen dat hy staan, moet oppas dat hy nie val nie.”</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TotalTime>
  <Words>32</Words>
  <Application>Microsoft Office PowerPoint</Application>
  <PresentationFormat>On-screen Show (4:3)</PresentationFormat>
  <Paragraphs>9</Paragraphs>
  <Slides>15</Slides>
  <Notes>0</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Office Theme</vt:lpstr>
      <vt:lpstr>Ps. 19:13-15  Die gevaar van opsetlike sonde </vt:lpstr>
      <vt:lpstr>Slide 2</vt:lpstr>
      <vt:lpstr>I Joh. 5:16-17 “As iemand sy broer sonde sien doen wat nie tot die dood lei nie, moet hy bid en God sal die broer die ewige lewe gee. Dit geld dié wat sonde doen wat nie tot die dood lei nie. Daar is sonde wat tot die dood lei; daarvoor sê ek nie dat hy moet bid nie. Alle ongeregtigheid is sonde, maar daar is sonde wat nie tot die dood lei nie.”</vt:lpstr>
      <vt:lpstr>Slide 4</vt:lpstr>
      <vt:lpstr>Joh. 8:36  “Eers as die Seun julle vrymaak, sal julle werklik vry wees.”</vt:lpstr>
      <vt:lpstr>I Kor. 10:13  “Geen versoeking wat meer is as wat 'n mens kan weerstaan, het julle oorval nie. God is getrou. Hy sal nie toelaat dat julle bo julle kragte versoek word nie; as die versoeking kom, sal Hy ook die uitkoms gee, sodat julle dit kan weerstaan.”</vt:lpstr>
      <vt:lpstr>Slide 7</vt:lpstr>
      <vt:lpstr>I Kor. 10:12   “Daarom, wie meen dat hy staan, moet oppas dat hy nie val nie.”</vt:lpstr>
      <vt:lpstr>Slide 9</vt:lpstr>
      <vt:lpstr>I Joh. 1:9  “Maar as ons ons sondes bely – Hy is getrou en regverdig, Hy vergewe ons ons sondes en reinig ons van alle ongeregtigheid.”</vt:lpstr>
      <vt:lpstr>Slide 11</vt:lpstr>
      <vt:lpstr>Rom. 8:13  “As julle julle lewe deur die sondige natuur laat beheers, gaan julle die dood tegemoet, maar as julle deur die Gees 'n einde maak aan julle sondige praktyke, sal julle lewe.”</vt:lpstr>
      <vt:lpstr>Ef. 5:8-11 “Vroeër was julle die ene duisternis, maar nou in die Here is julle lig. Leef dan as mense van die lig. Uit die lig kom alles voort wat goed en reg en waar is. Vra julle voortdurend af of iets vir die Here aanneemlik is, en moenie meedoen aan die vrugtelose praktyke van die duisternis nie, maar stel dit eerder aan die kaak.”</vt:lpstr>
      <vt:lpstr>Slide 14</vt:lpstr>
      <vt:lpstr>I Joh. 1:9  “Maar as ons ons sondes bely – Hy is getrou en regverdig, Hy vergewe ons ons sondes en reinig ons van alle ongeregtigheid.”</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Ps. 19:13-15  Die gevaar van opsetlike sonde </dc:title>
  <dc:creator>Windows User</dc:creator>
  <cp:lastModifiedBy>Windows User</cp:lastModifiedBy>
  <cp:revision>1</cp:revision>
  <dcterms:created xsi:type="dcterms:W3CDTF">2023-12-06T05:37:34Z</dcterms:created>
  <dcterms:modified xsi:type="dcterms:W3CDTF">2023-12-06T05:41:00Z</dcterms:modified>
</cp:coreProperties>
</file>