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986" autoAdjust="0"/>
    <p:restoredTop sz="94660"/>
  </p:normalViewPr>
  <p:slideViewPr>
    <p:cSldViewPr>
      <p:cViewPr varScale="1">
        <p:scale>
          <a:sx n="111" d="100"/>
          <a:sy n="111" d="100"/>
        </p:scale>
        <p:origin x="-196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738771-8578-44ED-815B-B60EC3743746}"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38771-8578-44ED-815B-B60EC3743746}"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38771-8578-44ED-815B-B60EC3743746}"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738771-8578-44ED-815B-B60EC3743746}"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738771-8578-44ED-815B-B60EC3743746}" type="datetimeFigureOut">
              <a:rPr lang="en-US" smtClean="0"/>
              <a:t>12/14/2023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738771-8578-44ED-815B-B60EC3743746}"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738771-8578-44ED-815B-B60EC3743746}" type="datetimeFigureOut">
              <a:rPr lang="en-US" smtClean="0"/>
              <a:t>12/14/2023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738771-8578-44ED-815B-B60EC3743746}" type="datetimeFigureOut">
              <a:rPr lang="en-US" smtClean="0"/>
              <a:t>12/14/2023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738771-8578-44ED-815B-B60EC3743746}" type="datetimeFigureOut">
              <a:rPr lang="en-US" smtClean="0"/>
              <a:t>12/14/2023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38771-8578-44ED-815B-B60EC3743746}"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738771-8578-44ED-815B-B60EC3743746}" type="datetimeFigureOut">
              <a:rPr lang="en-US" smtClean="0"/>
              <a:t>12/14/2023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5B72F1-1C20-48C3-AC21-FAC900D1375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738771-8578-44ED-815B-B60EC3743746}" type="datetimeFigureOut">
              <a:rPr lang="en-US" smtClean="0"/>
              <a:t>12/14/2023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05B72F1-1C20-48C3-AC21-FAC900D1375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Eseg. </a:t>
            </a:r>
            <a:r>
              <a:rPr lang="af-ZA" b="1" u="sng" dirty="0" smtClean="0"/>
              <a:t>15:1-8</a:t>
            </a:r>
            <a:br>
              <a:rPr lang="af-ZA" b="1" u="sng" dirty="0" smtClean="0"/>
            </a:br>
            <a:r>
              <a:rPr lang="af-ZA" b="1" u="sng" dirty="0"/>
              <a:t/>
            </a:r>
            <a:br>
              <a:rPr lang="af-ZA" b="1" u="sng" dirty="0"/>
            </a:br>
            <a:r>
              <a:rPr lang="af-ZA" b="1" dirty="0" smtClean="0"/>
              <a:t>'n </a:t>
            </a:r>
            <a:r>
              <a:rPr lang="af-ZA" b="1" dirty="0"/>
              <a:t>Vrugtelose wingerd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15:1-2</a:t>
            </a:r>
            <a:r>
              <a:rPr lang="af-ZA" b="1" i="1" dirty="0" smtClean="0"/>
              <a:t/>
            </a:r>
            <a:br>
              <a:rPr lang="af-ZA" b="1" i="1" dirty="0" smtClean="0"/>
            </a:br>
            <a:r>
              <a:rPr lang="af-ZA" b="1" i="1" dirty="0"/>
              <a:t/>
            </a:r>
            <a:br>
              <a:rPr lang="af-ZA" b="1" i="1" dirty="0"/>
            </a:br>
            <a:r>
              <a:rPr lang="af-ZA" i="1" dirty="0" smtClean="0"/>
              <a:t>“Ek </a:t>
            </a:r>
            <a:r>
              <a:rPr lang="af-ZA" i="1" dirty="0"/>
              <a:t>is die ware wingerdstok en my Vader is die boer. Elke loot aan My wat nie vrugte dra nie, sny Hy af; maar elkeen wat vrugte dra, snoei Hy reg, sodat dit nog meer vrugte kan dra</a:t>
            </a:r>
            <a:r>
              <a:rPr lang="af-ZA" i="1"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15:3</a:t>
            </a:r>
            <a:r>
              <a:rPr lang="af-ZA" b="1" i="1" dirty="0" smtClean="0"/>
              <a:t/>
            </a:r>
            <a:br>
              <a:rPr lang="af-ZA" b="1" i="1" dirty="0" smtClean="0"/>
            </a:br>
            <a:r>
              <a:rPr lang="af-ZA" b="1" i="1" dirty="0"/>
              <a:t/>
            </a:r>
            <a:br>
              <a:rPr lang="af-ZA" b="1" i="1" dirty="0"/>
            </a:br>
            <a:r>
              <a:rPr lang="af-ZA" i="1" dirty="0" smtClean="0"/>
              <a:t>“Julle </a:t>
            </a:r>
            <a:r>
              <a:rPr lang="af-ZA" i="1" dirty="0"/>
              <a:t>is alreeds reg gesnoei deur die woorde wat Ek vir julle gesê het</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15:5</a:t>
            </a:r>
            <a:r>
              <a:rPr lang="af-ZA" b="1" i="1" dirty="0" smtClean="0"/>
              <a:t/>
            </a:r>
            <a:br>
              <a:rPr lang="af-ZA" b="1" i="1" dirty="0" smtClean="0"/>
            </a:br>
            <a:r>
              <a:rPr lang="af-ZA" b="1" i="1" dirty="0"/>
              <a:t/>
            </a:r>
            <a:br>
              <a:rPr lang="af-ZA" b="1" i="1" dirty="0"/>
            </a:br>
            <a:r>
              <a:rPr lang="af-ZA" i="1" dirty="0" smtClean="0"/>
              <a:t>“Ek </a:t>
            </a:r>
            <a:r>
              <a:rPr lang="af-ZA" i="1" dirty="0"/>
              <a:t>is die wingerdstok, julle die lote. Wie in My bly en Ek in hom, dra baie vrugte, want sonder My kan julle niks doen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Joh. </a:t>
            </a:r>
            <a:r>
              <a:rPr lang="af-ZA" b="1" dirty="0" smtClean="0">
                <a:solidFill>
                  <a:srgbClr val="00B050"/>
                </a:solidFill>
              </a:rPr>
              <a:t>15:5</a:t>
            </a:r>
            <a:r>
              <a:rPr lang="af-ZA" b="1" i="1" dirty="0" smtClean="0"/>
              <a:t/>
            </a:r>
            <a:br>
              <a:rPr lang="af-ZA" b="1" i="1" dirty="0" smtClean="0"/>
            </a:br>
            <a:r>
              <a:rPr lang="af-ZA" b="1" i="1" dirty="0"/>
              <a:t/>
            </a:r>
            <a:br>
              <a:rPr lang="af-ZA" b="1" i="1" dirty="0"/>
            </a:br>
            <a:r>
              <a:rPr lang="af-ZA" i="1" dirty="0" smtClean="0"/>
              <a:t>“Ek </a:t>
            </a:r>
            <a:r>
              <a:rPr lang="af-ZA" i="1" dirty="0"/>
              <a:t>is die wingerdstok, julle die lote. Wie in My bly en Ek in hom, dra baie vrugte, want sonder My kan julle niks doen nie</a:t>
            </a:r>
            <a:r>
              <a:rPr lang="af-ZA" i="1"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Gen. </a:t>
            </a:r>
            <a:r>
              <a:rPr lang="af-ZA" b="1" dirty="0" smtClean="0">
                <a:solidFill>
                  <a:srgbClr val="00B050"/>
                </a:solidFill>
              </a:rPr>
              <a:t>12:2-3</a:t>
            </a:r>
            <a:r>
              <a:rPr lang="af-ZA" b="1" dirty="0" smtClean="0"/>
              <a:t/>
            </a:r>
            <a:br>
              <a:rPr lang="af-ZA" b="1" dirty="0" smtClean="0"/>
            </a:br>
            <a:r>
              <a:rPr lang="af-ZA" b="1" dirty="0"/>
              <a:t/>
            </a:r>
            <a:br>
              <a:rPr lang="af-ZA" b="1" dirty="0"/>
            </a:br>
            <a:r>
              <a:rPr lang="af-ZA" i="1" dirty="0" smtClean="0"/>
              <a:t>“Ek </a:t>
            </a:r>
            <a:r>
              <a:rPr lang="af-ZA" i="1" dirty="0"/>
              <a:t>sal jou 'n groot nasie maak, Ek sal jou seën en jou 'n man van groot betekenis maak, en jy moet tot 'n seën wees.</a:t>
            </a:r>
            <a:br>
              <a:rPr lang="af-ZA" i="1" dirty="0"/>
            </a:br>
            <a:r>
              <a:rPr lang="af-ZA" i="1" dirty="0"/>
              <a:t>Ek sal seën wie jou seën, en hom vervloek wat jou vervloek. In jou sal al die volke van die aarde geseën wees</a:t>
            </a:r>
            <a:r>
              <a:rPr lang="af-ZA" i="1" dirty="0" smtClean="0"/>
              <a:t>.”</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5:13</a:t>
            </a:r>
            <a:r>
              <a:rPr lang="af-ZA" b="1" i="1" dirty="0" smtClean="0"/>
              <a:t/>
            </a:r>
            <a:br>
              <a:rPr lang="af-ZA" b="1" i="1" dirty="0" smtClean="0"/>
            </a:br>
            <a:r>
              <a:rPr lang="af-ZA" b="1" i="1" dirty="0"/>
              <a:t/>
            </a:r>
            <a:br>
              <a:rPr lang="af-ZA" b="1" i="1" dirty="0"/>
            </a:br>
            <a:r>
              <a:rPr lang="af-ZA" i="1" dirty="0" smtClean="0"/>
              <a:t>“Julle </a:t>
            </a:r>
            <a:r>
              <a:rPr lang="af-ZA" i="1" dirty="0"/>
              <a:t>is die sout vir die aarde. Maar as sout verslaan het, hoe kry ‘'n mens dit weer sout? Dit is niks meer werd nie. Dit word buitekant weggegooi, en die mense vertrap dit</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5:14-15</a:t>
            </a:r>
            <a:r>
              <a:rPr lang="af-ZA" b="1" i="1" dirty="0" smtClean="0"/>
              <a:t/>
            </a:r>
            <a:br>
              <a:rPr lang="af-ZA" b="1" i="1" dirty="0" smtClean="0"/>
            </a:br>
            <a:r>
              <a:rPr lang="af-ZA" b="1" i="1" dirty="0"/>
              <a:t/>
            </a:r>
            <a:br>
              <a:rPr lang="af-ZA" b="1" i="1" dirty="0"/>
            </a:br>
            <a:r>
              <a:rPr lang="af-ZA" i="1" dirty="0" smtClean="0"/>
              <a:t>“Julle </a:t>
            </a:r>
            <a:r>
              <a:rPr lang="af-ZA" i="1" dirty="0"/>
              <a:t>is die lig vir die wêreld. ‘'n Stad wat op ‘'n berg lê, kan nie weggesteek word nie; ook steek ‘'n mens nie ‘'n lamp op en sit dit onder ‘'n emmer nie maar op ‘'n lampstaander, en dit gee lig vir almal in die huis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5:16</a:t>
            </a:r>
            <a:r>
              <a:rPr lang="af-ZA" b="1" dirty="0" smtClean="0"/>
              <a:t/>
            </a:r>
            <a:br>
              <a:rPr lang="af-ZA" b="1" dirty="0" smtClean="0"/>
            </a:br>
            <a:r>
              <a:rPr lang="af-ZA" b="1" dirty="0"/>
              <a:t/>
            </a:r>
            <a:br>
              <a:rPr lang="af-ZA" b="1" dirty="0"/>
            </a:br>
            <a:r>
              <a:rPr lang="af-ZA" dirty="0" smtClean="0"/>
              <a:t>“</a:t>
            </a:r>
            <a:r>
              <a:rPr lang="af-ZA" i="1" dirty="0" smtClean="0"/>
              <a:t>Laat </a:t>
            </a:r>
            <a:r>
              <a:rPr lang="af-ZA" i="1" dirty="0"/>
              <a:t>julle lig so voor die mense skyn, dat hulle julle goeie werke kan sien en julle Vader wat in die hemel is, verheerlik</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4:19</a:t>
            </a:r>
            <a:r>
              <a:rPr lang="af-ZA" b="1" i="1" dirty="0" smtClean="0"/>
              <a:t/>
            </a:r>
            <a:br>
              <a:rPr lang="af-ZA" b="1" i="1" dirty="0" smtClean="0"/>
            </a:br>
            <a:r>
              <a:rPr lang="af-ZA" b="1" i="1" dirty="0"/>
              <a:t/>
            </a:r>
            <a:br>
              <a:rPr lang="af-ZA" b="1" i="1" dirty="0"/>
            </a:br>
            <a:r>
              <a:rPr lang="af-ZA" i="1" dirty="0" smtClean="0"/>
              <a:t>Hy </a:t>
            </a:r>
            <a:r>
              <a:rPr lang="af-ZA" i="1" dirty="0"/>
              <a:t>sê toe vir hulle: “Kom hier! Kom saam met My, en Ek sal julle vissers van mense maak.”</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28:19</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Gaan dan na al die nasies toe en maak die mense my dissipels</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a:t>
            </a:r>
            <a:r>
              <a:rPr lang="af-ZA" b="1" dirty="0" smtClean="0">
                <a:solidFill>
                  <a:srgbClr val="00B050"/>
                </a:solidFill>
              </a:rPr>
              <a:t>12:7</a:t>
            </a:r>
            <a:r>
              <a:rPr lang="af-ZA" b="1" i="1" dirty="0" smtClean="0"/>
              <a:t/>
            </a:r>
            <a:br>
              <a:rPr lang="af-ZA" b="1" i="1" dirty="0" smtClean="0"/>
            </a:br>
            <a:r>
              <a:rPr lang="af-ZA" b="1" i="1" dirty="0"/>
              <a:t/>
            </a:r>
            <a:br>
              <a:rPr lang="af-ZA" b="1" i="1" dirty="0"/>
            </a:br>
            <a:r>
              <a:rPr lang="af-ZA" i="1" dirty="0" smtClean="0"/>
              <a:t>“Aan </a:t>
            </a:r>
            <a:r>
              <a:rPr lang="af-ZA" i="1" dirty="0"/>
              <a:t>elkeen afsonderlik word 'n werking van die Gees gegee tot voordeel van almal</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TotalTime>
  <Words>37</Words>
  <Application>Microsoft Office PowerPoint</Application>
  <PresentationFormat>On-screen Show (4:3)</PresentationFormat>
  <Paragraphs>12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Eseg. 15:1-8  'n Vrugtelose wingerd</vt:lpstr>
      <vt:lpstr>Gen. 12:2-3  “Ek sal jou 'n groot nasie maak, Ek sal jou seën en jou 'n man van groot betekenis maak, en jy moet tot 'n seën wees. Ek sal seën wie jou seën, en hom vervloek wat jou vervloek. In jou sal al die volke van die aarde geseën wees.”</vt:lpstr>
      <vt:lpstr>Slide 3</vt:lpstr>
      <vt:lpstr>Matt. 5:13  “Julle is die sout vir die aarde. Maar as sout verslaan het, hoe kry ‘'n mens dit weer sout? Dit is niks meer werd nie. Dit word buitekant weggegooi, en die mense vertrap dit.”</vt:lpstr>
      <vt:lpstr>Matt. 5:14-15  “Julle is die lig vir die wêreld. ‘'n Stad wat op ‘'n berg lê, kan nie weggesteek word nie; ook steek ‘'n mens nie ‘'n lamp op en sit dit onder ‘'n emmer nie maar op ‘'n lampstaander, en dit gee lig vir almal in die huis.</vt:lpstr>
      <vt:lpstr>Matt. 5:16  “Laat julle lig so voor die mense skyn, dat hulle julle goeie werke kan sien en julle Vader wat in die hemel is, verheerlik.”</vt:lpstr>
      <vt:lpstr>Matt. 4:19  Hy sê toe vir hulle: “Kom hier! Kom saam met My, en Ek sal julle vissers van mense maak.”</vt:lpstr>
      <vt:lpstr>Matt. 28:19   “Gaan dan na al die nasies toe en maak die mense my dissipels”</vt:lpstr>
      <vt:lpstr>I Kor. 12:7  “Aan elkeen afsonderlik word 'n werking van die Gees gegee tot voordeel van almal.”</vt:lpstr>
      <vt:lpstr>Joh. 15:1-2  “Ek is die ware wingerdstok en my Vader is die boer. Elke loot aan My wat nie vrugte dra nie, sny Hy af; maar elkeen wat vrugte dra, snoei Hy reg, sodat dit nog meer vrugte kan dra.”</vt:lpstr>
      <vt:lpstr>Joh. 15:3  “Julle is alreeds reg gesnoei deur die woorde wat Ek vir julle gesê het.”</vt:lpstr>
      <vt:lpstr>Joh. 15:5  “Ek is die wingerdstok, julle die lote. Wie in My bly en Ek in hom, dra baie vrugte, want sonder My kan julle niks doen nie.”</vt:lpstr>
      <vt:lpstr>Slide 13</vt:lpstr>
      <vt:lpstr>Joh. 15:5  “Ek is die wingerdstok, julle die lote. Wie in My bly en Ek in hom, dra baie vrugte, want sonder My kan julle niks doen nie.”</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Eseg. 15:1-8  'n Vrugtelose wingerd</dc:title>
  <dc:creator>Windows User</dc:creator>
  <cp:lastModifiedBy>Windows User</cp:lastModifiedBy>
  <cp:revision>1</cp:revision>
  <dcterms:created xsi:type="dcterms:W3CDTF">2023-12-14T05:54:16Z</dcterms:created>
  <dcterms:modified xsi:type="dcterms:W3CDTF">2023-12-14T05:59:20Z</dcterms:modified>
</cp:coreProperties>
</file>