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844" autoAdjust="0"/>
    <p:restoredTop sz="94660"/>
  </p:normalViewPr>
  <p:slideViewPr>
    <p:cSldViewPr>
      <p:cViewPr varScale="1">
        <p:scale>
          <a:sx n="111" d="100"/>
          <a:sy n="111" d="100"/>
        </p:scale>
        <p:origin x="-20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1DD8BF-70A6-4F4C-8CAA-FDA828A02547}"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CD2E81-4A09-4D48-988C-41C18E66BD6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1DD8BF-70A6-4F4C-8CAA-FDA828A02547}"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CD2E81-4A09-4D48-988C-41C18E66BD6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1DD8BF-70A6-4F4C-8CAA-FDA828A02547}"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CD2E81-4A09-4D48-988C-41C18E66BD6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1DD8BF-70A6-4F4C-8CAA-FDA828A02547}"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CD2E81-4A09-4D48-988C-41C18E66BD6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1DD8BF-70A6-4F4C-8CAA-FDA828A02547}"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CD2E81-4A09-4D48-988C-41C18E66BD6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1DD8BF-70A6-4F4C-8CAA-FDA828A02547}" type="datetimeFigureOut">
              <a:rPr lang="en-US" smtClean="0"/>
              <a:t>8/24/2023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CD2E81-4A09-4D48-988C-41C18E66BD6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1DD8BF-70A6-4F4C-8CAA-FDA828A02547}" type="datetimeFigureOut">
              <a:rPr lang="en-US" smtClean="0"/>
              <a:t>8/24/2023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CD2E81-4A09-4D48-988C-41C18E66BD6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1DD8BF-70A6-4F4C-8CAA-FDA828A02547}" type="datetimeFigureOut">
              <a:rPr lang="en-US" smtClean="0"/>
              <a:t>8/24/2023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CD2E81-4A09-4D48-988C-41C18E66BD6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1DD8BF-70A6-4F4C-8CAA-FDA828A02547}" type="datetimeFigureOut">
              <a:rPr lang="en-US" smtClean="0"/>
              <a:t>8/24/2023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CD2E81-4A09-4D48-988C-41C18E66BD6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1DD8BF-70A6-4F4C-8CAA-FDA828A02547}" type="datetimeFigureOut">
              <a:rPr lang="en-US" smtClean="0"/>
              <a:t>8/24/2023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CD2E81-4A09-4D48-988C-41C18E66BD6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1DD8BF-70A6-4F4C-8CAA-FDA828A02547}" type="datetimeFigureOut">
              <a:rPr lang="en-US" smtClean="0"/>
              <a:t>8/24/2023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CD2E81-4A09-4D48-988C-41C18E66BD6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1DD8BF-70A6-4F4C-8CAA-FDA828A02547}" type="datetimeFigureOut">
              <a:rPr lang="en-US" smtClean="0"/>
              <a:t>8/24/2023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CD2E81-4A09-4D48-988C-41C18E66BD6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Tess. </a:t>
            </a:r>
            <a:r>
              <a:rPr lang="af-ZA" b="1" u="sng" dirty="0" smtClean="0"/>
              <a:t>1:1-5</a:t>
            </a:r>
            <a:br>
              <a:rPr lang="af-ZA" b="1" u="sng" dirty="0" smtClean="0"/>
            </a:br>
            <a:r>
              <a:rPr lang="af-ZA" b="1" u="sng" dirty="0"/>
              <a:t/>
            </a:r>
            <a:br>
              <a:rPr lang="af-ZA" b="1" u="sng" dirty="0"/>
            </a:br>
            <a:r>
              <a:rPr lang="af-ZA" b="1" dirty="0" smtClean="0"/>
              <a:t>'n </a:t>
            </a:r>
            <a:r>
              <a:rPr lang="af-ZA" b="1" dirty="0"/>
              <a:t>Gemeente om werklik op trots te wees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3:19</a:t>
            </a:r>
            <a:r>
              <a:rPr lang="af-ZA" i="1" dirty="0">
                <a:solidFill>
                  <a:srgbClr val="00B050"/>
                </a:solidFill>
              </a:rPr>
              <a:t>	</a:t>
            </a:r>
            <a:r>
              <a:rPr lang="af-ZA" i="1" dirty="0" smtClean="0"/>
              <a:t/>
            </a:r>
            <a:br>
              <a:rPr lang="af-ZA" i="1" dirty="0" smtClean="0"/>
            </a:br>
            <a:r>
              <a:rPr lang="af-ZA" i="1" dirty="0" smtClean="0"/>
              <a:t>“</a:t>
            </a:r>
            <a:r>
              <a:rPr lang="af-ZA" i="1" dirty="0"/>
              <a:t>Ek bestraf en tug elkeen wat Ek liefhet. Laat dit dan vir julle erns wees en bekeer julle.”</a:t>
            </a:r>
            <a:r>
              <a:rPr lang="en-US" dirty="0"/>
              <a:t/>
            </a:r>
            <a:br>
              <a:rPr lang="en-US" dirty="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rPr>
              <a:t>Kol</a:t>
            </a:r>
            <a:r>
              <a:rPr lang="af-ZA" b="1" dirty="0">
                <a:solidFill>
                  <a:srgbClr val="00B050"/>
                </a:solidFill>
              </a:rPr>
              <a:t>. </a:t>
            </a:r>
            <a:r>
              <a:rPr lang="af-ZA" b="1" dirty="0" smtClean="0">
                <a:solidFill>
                  <a:srgbClr val="00B050"/>
                </a:solidFill>
              </a:rPr>
              <a:t>3:3</a:t>
            </a:r>
            <a:r>
              <a:rPr lang="af-ZA" b="1" dirty="0" smtClean="0"/>
              <a:t/>
            </a:r>
            <a:br>
              <a:rPr lang="af-ZA" b="1" dirty="0" smtClean="0"/>
            </a:br>
            <a:r>
              <a:rPr lang="af-ZA" b="1" dirty="0"/>
              <a:t>	</a:t>
            </a:r>
            <a:r>
              <a:rPr lang="af-ZA" b="1" dirty="0" smtClean="0"/>
              <a:t/>
            </a:r>
            <a:br>
              <a:rPr lang="af-ZA" b="1" dirty="0" smtClean="0"/>
            </a:br>
            <a:r>
              <a:rPr lang="af-ZA" i="1" dirty="0" smtClean="0"/>
              <a:t>“</a:t>
            </a:r>
            <a:r>
              <a:rPr lang="af-ZA" i="1" dirty="0"/>
              <a:t>want julle het gesterwe, en julle lewe is saam met Christus verborge in God</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solidFill>
                  <a:srgbClr val="00B050"/>
                </a:solidFill>
              </a:rPr>
              <a:t> </a:t>
            </a:r>
            <a:r>
              <a:rPr lang="af-ZA" b="1" dirty="0" smtClean="0">
                <a:solidFill>
                  <a:srgbClr val="00B050"/>
                </a:solidFill>
              </a:rPr>
              <a:t>I </a:t>
            </a:r>
            <a:r>
              <a:rPr lang="af-ZA" b="1" dirty="0">
                <a:solidFill>
                  <a:srgbClr val="00B050"/>
                </a:solidFill>
              </a:rPr>
              <a:t>Pet. 1:6-7</a:t>
            </a:r>
            <a:r>
              <a:rPr lang="af-ZA" i="1" dirty="0"/>
              <a:t>	</a:t>
            </a:r>
            <a:r>
              <a:rPr lang="af-ZA" i="1" dirty="0" smtClean="0"/>
              <a:t/>
            </a:r>
            <a:br>
              <a:rPr lang="af-ZA" i="1" dirty="0" smtClean="0"/>
            </a:br>
            <a:r>
              <a:rPr lang="af-ZA" i="1" dirty="0" smtClean="0"/>
              <a:t>“</a:t>
            </a:r>
            <a:r>
              <a:rPr lang="af-ZA" i="1" dirty="0"/>
              <a:t>Verheug julle hieroor, selfs al is dit nodig dat julle 'n kort tydjie bedroef gemaak word deur allerhande beproewings sodat die egtheid van julle geloof getoets kan word. Julle geloof is baie kosbaarder as goud, goud wat vergaan.</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Selfs die suiwerheid van goud word met vuur getoets, en die egtheid van julle geloof moet ook getoets word, sodat dit lof en heerlikheid en eer waardig mag wees by die wederkoms van Jesus Christus.”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4:19</a:t>
            </a:r>
            <a:r>
              <a:rPr lang="af-ZA" b="1" i="1" dirty="0" smtClean="0"/>
              <a:t/>
            </a:r>
            <a:br>
              <a:rPr lang="af-ZA" b="1" i="1" dirty="0" smtClean="0"/>
            </a:br>
            <a:r>
              <a:rPr lang="af-ZA" b="1" i="1" dirty="0"/>
              <a:t/>
            </a:r>
            <a:br>
              <a:rPr lang="af-ZA" b="1" i="1" dirty="0"/>
            </a:br>
            <a:r>
              <a:rPr lang="af-ZA" i="1" dirty="0" smtClean="0"/>
              <a:t>“Daarom </a:t>
            </a:r>
            <a:r>
              <a:rPr lang="af-ZA" i="1" dirty="0"/>
              <a:t>moet dié wat ly omdat God dit wil, hulle lewe toevertrou aan die getroue Skepper, en aanhou goed doen</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13:34-35</a:t>
            </a:r>
            <a:r>
              <a:rPr lang="af-ZA" b="1" dirty="0" smtClean="0"/>
              <a:t/>
            </a:r>
            <a:br>
              <a:rPr lang="af-ZA" b="1" dirty="0" smtClean="0"/>
            </a:br>
            <a:r>
              <a:rPr lang="af-ZA" b="1" dirty="0"/>
              <a:t/>
            </a:r>
            <a:br>
              <a:rPr lang="af-ZA" b="1" dirty="0"/>
            </a:br>
            <a:r>
              <a:rPr lang="af-ZA" i="1" dirty="0" smtClean="0"/>
              <a:t>“Ek </a:t>
            </a:r>
            <a:r>
              <a:rPr lang="af-ZA" i="1" dirty="0"/>
              <a:t>gee julle 'n nuwe gebod: julle moet mekaar liefhê. Soos Ek julle liefhet, moet julle mekaar ook liefhê. As julle mekaar liefhet, sal almal weet dat julle dissipels van My is</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Open. 2:2-3</a:t>
            </a:r>
            <a:r>
              <a:rPr lang="af-ZA" dirty="0">
                <a:solidFill>
                  <a:srgbClr val="00B050"/>
                </a:solidFill>
              </a:rPr>
              <a:t>	</a:t>
            </a:r>
            <a:r>
              <a:rPr lang="af-ZA" dirty="0" smtClean="0"/>
              <a:t/>
            </a:r>
            <a:br>
              <a:rPr lang="af-ZA" dirty="0" smtClean="0"/>
            </a:br>
            <a:r>
              <a:rPr lang="af-ZA" i="1" dirty="0" smtClean="0"/>
              <a:t>“</a:t>
            </a:r>
            <a:r>
              <a:rPr lang="af-ZA" i="1" dirty="0"/>
              <a:t>Ek weet alles wat julle doen. Ek ken julle onvermoeide arbeid en julle volharding. Julle kan nie slegte mense verdra nie. Julle het ondersoek ingestel na die mense wat voorgee dat hulle apostels is, en dit nie is nie, en gevind dat hulle leuenaars is. Verder volhard julle ook; julle het baie vir my Naam verduur, en julle het nie moeg geword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2:4-5</a:t>
            </a:r>
            <a:r>
              <a:rPr lang="af-ZA" i="1" dirty="0">
                <a:solidFill>
                  <a:srgbClr val="00B050"/>
                </a:solidFill>
              </a:rPr>
              <a:t>	</a:t>
            </a:r>
            <a:r>
              <a:rPr lang="af-ZA" i="1" dirty="0" smtClean="0"/>
              <a:t/>
            </a:r>
            <a:br>
              <a:rPr lang="af-ZA" i="1" dirty="0" smtClean="0"/>
            </a:br>
            <a:r>
              <a:rPr lang="af-ZA" i="1" dirty="0" smtClean="0"/>
              <a:t>“</a:t>
            </a:r>
            <a:r>
              <a:rPr lang="af-ZA" i="1" dirty="0"/>
              <a:t>Maar Ek het dít teen julle: julle het My nie meer so lief soos in die begin nie. Dink daaraan hoe ver julle al agteruitgegaan het. Bekeer julle en doen weer wat julle in die begin gedoen het</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2:13</a:t>
            </a:r>
            <a:r>
              <a:rPr lang="af-ZA" i="1" dirty="0">
                <a:solidFill>
                  <a:srgbClr val="00B050"/>
                </a:solidFill>
              </a:rPr>
              <a:t>	</a:t>
            </a:r>
            <a:r>
              <a:rPr lang="af-ZA" i="1" dirty="0" smtClean="0"/>
              <a:t/>
            </a:r>
            <a:br>
              <a:rPr lang="af-ZA" i="1" dirty="0" smtClean="0"/>
            </a:br>
            <a:r>
              <a:rPr lang="af-ZA" i="1" dirty="0" smtClean="0"/>
              <a:t>“</a:t>
            </a:r>
            <a:r>
              <a:rPr lang="af-ZA" i="1" dirty="0"/>
              <a:t>Ek ken die plek waar julle bly, daar waar die troon van die Satan is. Tog bly julle aan my Naam getrou en julle het nie julle geloof in My afgesweer nie, selfs nie in die tyd toe Antipas, my getroue getuie, doodgemaak is daar by julle waar die Satan bly nie.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2:14-16</a:t>
            </a:r>
            <a:r>
              <a:rPr lang="af-ZA" b="1" i="1" dirty="0" smtClean="0"/>
              <a:t/>
            </a:r>
            <a:br>
              <a:rPr lang="af-ZA" b="1" i="1" dirty="0" smtClean="0"/>
            </a:br>
            <a:r>
              <a:rPr lang="af-ZA" i="1" dirty="0" smtClean="0"/>
              <a:t>“Maar </a:t>
            </a:r>
            <a:r>
              <a:rPr lang="af-ZA" i="1" dirty="0"/>
              <a:t>Ek het 'n paar dinge teen julle. Julle het mense daar wat die leer van Bileam aanhang. Hy het vir Balak geleer om die volk Israel van My afvallig te maak, sodat hulle afgodsoffervleis geëet en onsedelikheid bedrywe het.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 </a:t>
            </a:r>
            <a:r>
              <a:rPr lang="af-ZA" i="1" dirty="0"/>
              <a:t>So is daar onder julle dan ook mense wat die leer van die Nikolaïete aanhang en dieselfde sondes doen.</a:t>
            </a:r>
            <a:br>
              <a:rPr lang="af-ZA" i="1" dirty="0"/>
            </a:br>
            <a:r>
              <a:rPr lang="af-ZA" i="1" dirty="0"/>
              <a:t>Bekeer julle nou...”</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3:15-16</a:t>
            </a:r>
            <a:r>
              <a:rPr lang="af-ZA" b="1" i="1" dirty="0" smtClean="0"/>
              <a:t/>
            </a:r>
            <a:br>
              <a:rPr lang="af-ZA" b="1" i="1" dirty="0" smtClean="0"/>
            </a:br>
            <a:r>
              <a:rPr lang="af-ZA" i="1" dirty="0" smtClean="0"/>
              <a:t>“Ek </a:t>
            </a:r>
            <a:r>
              <a:rPr lang="af-ZA" i="1" dirty="0"/>
              <a:t>weet alles wat julle doen. Ek weet dat julle nie koud is nie, en ook nie warm nie. As julle tog maar koud of warm was! Maar nou, omdat julle lou is, nie warm nie en ook nie koud nie, gaan Ek julle uit my mond uitspoeg.</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91</Words>
  <Application>Microsoft Office PowerPoint</Application>
  <PresentationFormat>On-screen Show (4:3)</PresentationFormat>
  <Paragraphs>13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II Tess. 1:1-5  'n Gemeente om werklik op trots te wees</vt:lpstr>
      <vt:lpstr>Slide 2</vt:lpstr>
      <vt:lpstr>Open. 2:2-3  “Ek weet alles wat julle doen. Ek ken julle onvermoeide arbeid en julle volharding. Julle kan nie slegte mense verdra nie. Julle het ondersoek ingestel na die mense wat voorgee dat hulle apostels is, en dit nie is nie, en gevind dat hulle leuenaars is. Verder volhard julle ook; julle het baie vir my Naam verduur, en julle het nie moeg geword nie.”</vt:lpstr>
      <vt:lpstr>Open. 2:4-5  “Maar Ek het dít teen julle: julle het My nie meer so lief soos in die begin nie. Dink daaraan hoe ver julle al agteruitgegaan het. Bekeer julle en doen weer wat julle in die begin gedoen het.</vt:lpstr>
      <vt:lpstr>Open. 2:13  “Ek ken die plek waar julle bly, daar waar die troon van die Satan is. Tog bly julle aan my Naam getrou en julle het nie julle geloof in My afgesweer nie, selfs nie in die tyd toe Antipas, my getroue getuie, doodgemaak is daar by julle waar die Satan bly nie.</vt:lpstr>
      <vt:lpstr>Open. 2:14-16 “Maar Ek het 'n paar dinge teen julle. Julle het mense daar wat die leer van Bileam aanhang. Hy het vir Balak geleer om die volk Israel van My afvallig te maak, sodat hulle afgodsoffervleis geëet en onsedelikheid bedrywe het.</vt:lpstr>
      <vt:lpstr> So is daar onder julle dan ook mense wat die leer van die Nikolaïete aanhang en dieselfde sondes doen. Bekeer julle nou...”</vt:lpstr>
      <vt:lpstr>Slide 8</vt:lpstr>
      <vt:lpstr>Open. 3:15-16 “Ek weet alles wat julle doen. Ek weet dat julle nie koud is nie, en ook nie warm nie. As julle tog maar koud of warm was! Maar nou, omdat julle lou is, nie warm nie en ook nie koud nie, gaan Ek julle uit my mond uitspoeg.</vt:lpstr>
      <vt:lpstr>Open. 3:19  “Ek bestraf en tug elkeen wat Ek liefhet. Laat dit dan vir julle erns wees en bekeer julle.” </vt:lpstr>
      <vt:lpstr>Slide 11</vt:lpstr>
      <vt:lpstr>Kol. 3:3   “want julle het gesterwe, en julle lewe is saam met Christus verborge in God.”</vt:lpstr>
      <vt:lpstr>Slide 13</vt:lpstr>
      <vt:lpstr> I Pet. 1:6-7  “Verheug julle hieroor, selfs al is dit nodig dat julle 'n kort tydjie bedroef gemaak word deur allerhande beproewings sodat die egtheid van julle geloof getoets kan word. Julle geloof is baie kosbaarder as goud, goud wat vergaan.</vt:lpstr>
      <vt:lpstr>Selfs die suiwerheid van goud word met vuur getoets, en die egtheid van julle geloof moet ook getoets word, sodat dit lof en heerlikheid en eer waardig mag wees by die wederkoms van Jesus Christus.”</vt:lpstr>
      <vt:lpstr>I Pet. 4:19  “Daarom moet dié wat ly omdat God dit wil, hulle lewe toevertrou aan die getroue Skepper, en aanhou goed doen.”</vt:lpstr>
      <vt:lpstr>Slide 17</vt:lpstr>
      <vt:lpstr>Joh. 13:34-35  “Ek gee julle 'n nuwe gebod: julle moet mekaar liefhê. Soos Ek julle liefhet, moet julle mekaar ook liefhê. As julle mekaar liefhet, sal almal weet dat julle dissipels van My is.”</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Tess. 1:1-5  'n Gemeente om werklik op trots te wees</dc:title>
  <dc:creator>Windows User</dc:creator>
  <cp:lastModifiedBy>Windows User</cp:lastModifiedBy>
  <cp:revision>1</cp:revision>
  <dcterms:created xsi:type="dcterms:W3CDTF">2023-08-24T04:52:08Z</dcterms:created>
  <dcterms:modified xsi:type="dcterms:W3CDTF">2023-08-24T04:56:33Z</dcterms:modified>
</cp:coreProperties>
</file>