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37" autoAdjust="0"/>
    <p:restoredTop sz="94660"/>
  </p:normalViewPr>
  <p:slideViewPr>
    <p:cSldViewPr>
      <p:cViewPr varScale="1">
        <p:scale>
          <a:sx n="111" d="100"/>
          <a:sy n="111" d="100"/>
        </p:scale>
        <p:origin x="-20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A21682-40D9-4827-961C-70257A2D65A8}"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A21682-40D9-4827-961C-70257A2D65A8}"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A21682-40D9-4827-961C-70257A2D65A8}"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A21682-40D9-4827-961C-70257A2D65A8}"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A21682-40D9-4827-961C-70257A2D65A8}"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A21682-40D9-4827-961C-70257A2D65A8}"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A21682-40D9-4827-961C-70257A2D65A8}" type="datetimeFigureOut">
              <a:rPr lang="en-US" smtClean="0"/>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A21682-40D9-4827-961C-70257A2D65A8}" type="datetimeFigureOut">
              <a:rPr lang="en-US" smtClean="0"/>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21682-40D9-4827-961C-70257A2D65A8}" type="datetimeFigureOut">
              <a:rPr lang="en-US" smtClean="0"/>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A21682-40D9-4827-961C-70257A2D65A8}"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A21682-40D9-4827-961C-70257A2D65A8}"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F3BF56-9EFB-4E43-A841-9891B12351E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21682-40D9-4827-961C-70257A2D65A8}" type="datetimeFigureOut">
              <a:rPr lang="en-US" smtClean="0"/>
              <a:t>8/30/2023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F3BF56-9EFB-4E43-A841-9891B12351E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1:6-10</a:t>
            </a:r>
            <a:br>
              <a:rPr lang="af-ZA" b="1" u="sng" dirty="0" smtClean="0"/>
            </a:br>
            <a:r>
              <a:rPr lang="af-ZA" b="1" u="sng" dirty="0"/>
              <a:t/>
            </a:r>
            <a:br>
              <a:rPr lang="af-ZA" b="1" u="sng" dirty="0"/>
            </a:br>
            <a:r>
              <a:rPr lang="af-ZA" b="1" dirty="0" smtClean="0"/>
              <a:t>Die </a:t>
            </a:r>
            <a:r>
              <a:rPr lang="af-ZA" b="1" dirty="0"/>
              <a:t>vergelding van  Jesus Christus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a:t>
            </a:r>
            <a:r>
              <a:rPr lang="af-ZA" i="1" dirty="0" smtClean="0"/>
              <a:t/>
            </a:r>
            <a:br>
              <a:rPr lang="af-ZA" i="1" dirty="0" smtClean="0"/>
            </a:br>
            <a:r>
              <a:rPr lang="af-ZA" i="1" dirty="0"/>
              <a:t/>
            </a:r>
            <a:br>
              <a:rPr lang="af-ZA" i="1" dirty="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14:21</a:t>
            </a:r>
            <a:r>
              <a:rPr lang="af-ZA" b="1" dirty="0" smtClean="0"/>
              <a:t/>
            </a:r>
            <a:br>
              <a:rPr lang="af-ZA" b="1" dirty="0" smtClean="0"/>
            </a:br>
            <a:r>
              <a:rPr lang="af-ZA" b="1" dirty="0"/>
              <a:t/>
            </a:r>
            <a:br>
              <a:rPr lang="af-ZA" b="1" dirty="0"/>
            </a:br>
            <a:r>
              <a:rPr lang="af-ZA" i="1" dirty="0" smtClean="0"/>
              <a:t>“Wie </a:t>
            </a:r>
            <a:r>
              <a:rPr lang="af-ZA" i="1" dirty="0"/>
              <a:t>my opdragte het en dit uitvoer – dit is hy wat My liefhet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Whereas salvation is a gift to be received, the gospel is a command to be obeyed.”</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22:13-14</a:t>
            </a:r>
            <a:r>
              <a:rPr lang="af-ZA" b="1" i="1" dirty="0" smtClean="0"/>
              <a:t/>
            </a:r>
            <a:br>
              <a:rPr lang="af-ZA" b="1" i="1" dirty="0" smtClean="0"/>
            </a:br>
            <a:r>
              <a:rPr lang="af-ZA" b="1" i="1" dirty="0"/>
              <a:t/>
            </a:r>
            <a:br>
              <a:rPr lang="af-ZA" b="1" i="1" dirty="0"/>
            </a:br>
            <a:r>
              <a:rPr lang="af-ZA" i="1" dirty="0" smtClean="0"/>
              <a:t>“Toe </a:t>
            </a:r>
            <a:r>
              <a:rPr lang="af-ZA" i="1" dirty="0"/>
              <a:t>sê die koning vir sy dienaars: ‘Bind sy hande en sy voete vas en gooi hom uit in die diepste duisternis daarbuite. Daar sal hulle huil en op hulle tande kners.’ Baie is immers geroep, maar min is uitverkies.”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6:39</a:t>
            </a:r>
            <a:r>
              <a:rPr lang="af-ZA" b="1" dirty="0" smtClean="0"/>
              <a:t/>
            </a:r>
            <a:br>
              <a:rPr lang="af-ZA" b="1" dirty="0" smtClean="0"/>
            </a:br>
            <a:r>
              <a:rPr lang="af-ZA" b="1" dirty="0"/>
              <a:t/>
            </a:r>
            <a:br>
              <a:rPr lang="af-ZA" b="1" dirty="0"/>
            </a:br>
            <a:r>
              <a:rPr lang="af-ZA" i="1" dirty="0" smtClean="0"/>
              <a:t>“En </a:t>
            </a:r>
            <a:r>
              <a:rPr lang="af-ZA" i="1" dirty="0"/>
              <a:t>dit is die wil van Hom wat My gestuur het: dat Ek van almal wat Hy My gegee het, nie een verlore sal laat gaan nie, maar hulle almal op die laaste dag uit die dood sal laat opstaan</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en-US" dirty="0"/>
              <a:t/>
            </a:r>
            <a:br>
              <a:rPr lang="en-US" dirty="0"/>
            </a:br>
            <a:r>
              <a:rPr lang="af-ZA" b="1" dirty="0">
                <a:solidFill>
                  <a:srgbClr val="00B050"/>
                </a:solidFill>
              </a:rPr>
              <a:t>Rom. </a:t>
            </a:r>
            <a:r>
              <a:rPr lang="af-ZA" b="1" dirty="0" smtClean="0">
                <a:solidFill>
                  <a:srgbClr val="00B050"/>
                </a:solidFill>
              </a:rPr>
              <a:t>8:19</a:t>
            </a:r>
            <a:r>
              <a:rPr lang="af-ZA" b="1" i="1" dirty="0" smtClean="0"/>
              <a:t/>
            </a:r>
            <a:br>
              <a:rPr lang="af-ZA" b="1" i="1" dirty="0" smtClean="0"/>
            </a:br>
            <a:r>
              <a:rPr lang="af-ZA" b="1" i="1" dirty="0"/>
              <a:t/>
            </a:r>
            <a:br>
              <a:rPr lang="af-ZA" b="1" i="1" dirty="0"/>
            </a:br>
            <a:r>
              <a:rPr lang="af-ZA" i="1" dirty="0" smtClean="0"/>
              <a:t>“Die </a:t>
            </a:r>
            <a:r>
              <a:rPr lang="af-ZA" i="1" dirty="0"/>
              <a:t>skepping sien met gespanne verwagting daarna uit dat God bekend sal maak wie sy kinders is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1:11</a:t>
            </a:r>
            <a:br>
              <a:rPr lang="af-ZA" b="1" dirty="0" smtClean="0">
                <a:solidFill>
                  <a:srgbClr val="00B050"/>
                </a:solidFill>
              </a:rPr>
            </a:br>
            <a:r>
              <a:rPr lang="af-ZA" b="1" dirty="0"/>
              <a:t/>
            </a:r>
            <a:br>
              <a:rPr lang="af-ZA" b="1" dirty="0"/>
            </a:br>
            <a:r>
              <a:rPr lang="af-ZA" i="1" dirty="0" smtClean="0"/>
              <a:t>“Dié </a:t>
            </a:r>
            <a:r>
              <a:rPr lang="af-ZA" i="1" dirty="0"/>
              <a:t>sê toe vir hulle: “Galileërs, waarom staan julle so na die hemel en kyk? Hierdie Jesus wat van julle af na die hemel toe opgeneem is, sal net so terugkom soos julle Hom na die hemel toe sien opgaan het.”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3:5</a:t>
            </a:r>
            <a:r>
              <a:rPr lang="af-ZA" b="1" i="1" dirty="0" smtClean="0"/>
              <a:t/>
            </a:r>
            <a:br>
              <a:rPr lang="af-ZA" b="1" i="1" dirty="0" smtClean="0"/>
            </a:br>
            <a:r>
              <a:rPr lang="af-ZA" b="1" i="1" dirty="0"/>
              <a:t/>
            </a:r>
            <a:br>
              <a:rPr lang="af-ZA" b="1" i="1" dirty="0"/>
            </a:br>
            <a:r>
              <a:rPr lang="af-ZA" i="1" dirty="0" smtClean="0"/>
              <a:t>“Ons </a:t>
            </a:r>
            <a:r>
              <a:rPr lang="af-ZA" i="1" dirty="0"/>
              <a:t>verkeerde dade laat dus blyk dat God regverdig is. Wat sal ons daarvan sê? Ek redeneer soos mense gewoonlik redeneer. Is God dan nie onregverdig as Hy ons straf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68:22</a:t>
            </a:r>
            <a:r>
              <a:rPr lang="af-ZA" b="1" i="1" dirty="0" smtClean="0"/>
              <a:t/>
            </a:r>
            <a:br>
              <a:rPr lang="af-ZA" b="1" i="1" dirty="0" smtClean="0"/>
            </a:br>
            <a:r>
              <a:rPr lang="af-ZA" b="1" i="1" dirty="0"/>
              <a:t/>
            </a:r>
            <a:br>
              <a:rPr lang="af-ZA" b="1" i="1" dirty="0"/>
            </a:br>
            <a:r>
              <a:rPr lang="af-ZA" i="1" dirty="0" smtClean="0"/>
              <a:t>“God </a:t>
            </a:r>
            <a:r>
              <a:rPr lang="af-ZA" i="1" dirty="0"/>
              <a:t>verpletter die kop van sy vyande, die kop van dié wat in hulle sonde volhard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37:23</a:t>
            </a:r>
            <a:r>
              <a:rPr lang="af-ZA" b="1" dirty="0" smtClean="0"/>
              <a:t/>
            </a:r>
            <a:br>
              <a:rPr lang="af-ZA" b="1" dirty="0" smtClean="0"/>
            </a:br>
            <a:r>
              <a:rPr lang="af-ZA" b="1" dirty="0"/>
              <a:t/>
            </a:r>
            <a:br>
              <a:rPr lang="af-ZA" b="1" dirty="0"/>
            </a:br>
            <a:r>
              <a:rPr lang="af-ZA" i="1" dirty="0" smtClean="0"/>
              <a:t>“Ons </a:t>
            </a:r>
            <a:r>
              <a:rPr lang="af-ZA" i="1" dirty="0"/>
              <a:t>kan by die Almagtige nie kom nie, sy krag is groot. Hy laat reg en geregtigheid geskied, Hy verdruk niemand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50</Words>
  <Application>Microsoft Office PowerPoint</Application>
  <PresentationFormat>On-screen Show (4:3)</PresentationFormat>
  <Paragraphs>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II Tess. 1:6-10  Die vergelding van  Jesus Christus </vt:lpstr>
      <vt:lpstr>Slide 2</vt:lpstr>
      <vt:lpstr>Hand. 1:11  “Dié sê toe vir hulle: “Galileërs, waarom staan julle so na die hemel en kyk? Hierdie Jesus wat van julle af na die hemel toe opgeneem is, sal net so terugkom soos julle Hom na die hemel toe sien opgaan het.”</vt:lpstr>
      <vt:lpstr>Slide 4</vt:lpstr>
      <vt:lpstr>Rom. 3:5  “Ons verkeerde dade laat dus blyk dat God regverdig is. Wat sal ons daarvan sê? Ek redeneer soos mense gewoonlik redeneer. Is God dan nie onregverdig as Hy ons straf nie?”</vt:lpstr>
      <vt:lpstr>Ps. 68:22  “God verpletter die kop van sy vyande, die kop van dié wat in hulle sonde volhard.”</vt:lpstr>
      <vt:lpstr>Hebr. 10:31   “Dit is verskriklik om in die hande van die lewende God te val.”</vt:lpstr>
      <vt:lpstr>Slide 8</vt:lpstr>
      <vt:lpstr>Job. 37:23  “Ons kan by die Almagtige nie kom nie, sy krag is groot. Hy laat reg en geregtigheid geskied, Hy verdruk niemand nie.”</vt:lpstr>
      <vt:lpstr>Slide 10</vt:lpstr>
      <vt:lpstr>Matt. 7:21  “Nie elkeen wat vir My sê: ‘Here, Here,’ sal in die koninkryk van die hemel ingaan nie, maar net hy wat die wil doen van my Vader wat in die hemel is.”</vt:lpstr>
      <vt:lpstr>Joh. 14:21  “Wie my opdragte het en dit uitvoer – dit is hy wat My liefhet.”</vt:lpstr>
      <vt:lpstr>“Whereas salvation is a gift to be received, the gospel is a command to be obeyed.”       John MacAthur </vt:lpstr>
      <vt:lpstr>Matt. 22:13-14  “Toe sê die koning vir sy dienaars: ‘Bind sy hande en sy voete vas en gooi hom uit in die diepste duisternis daarbuite. Daar sal hulle huil en op hulle tande kners.’ Baie is immers geroep, maar min is uitverkies.”</vt:lpstr>
      <vt:lpstr>Slide 15</vt:lpstr>
      <vt:lpstr>Joh. 6:39  “En dit is die wil van Hom wat My gestuur het: dat Ek van almal wat Hy My gegee het, nie een verlore sal laat gaan nie, maar hulle almal op die laaste dag uit die dood sal laat opstaan.”</vt:lpstr>
      <vt:lpstr>  Rom. 8:19  “Die skepping sien met gespanne verwagting daarna uit dat God bekend sal maak wie sy kinders is.”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1:6-10  Die vergelding van  Jesus Christus </dc:title>
  <dc:creator>Windows User</dc:creator>
  <cp:lastModifiedBy>Windows User</cp:lastModifiedBy>
  <cp:revision>1</cp:revision>
  <dcterms:created xsi:type="dcterms:W3CDTF">2023-08-30T05:41:20Z</dcterms:created>
  <dcterms:modified xsi:type="dcterms:W3CDTF">2023-08-30T05:45:06Z</dcterms:modified>
</cp:coreProperties>
</file>