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62"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5EB74E-C220-46C4-9379-2B149B7590BF}"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5EB74E-C220-46C4-9379-2B149B7590BF}"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5EB74E-C220-46C4-9379-2B149B7590BF}"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5EB74E-C220-46C4-9379-2B149B7590BF}"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5EB74E-C220-46C4-9379-2B149B7590BF}"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5EB74E-C220-46C4-9379-2B149B7590BF}"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5EB74E-C220-46C4-9379-2B149B7590BF}" type="datetimeFigureOut">
              <a:rPr lang="en-US" smtClean="0"/>
              <a:t>9/7/2023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5EB74E-C220-46C4-9379-2B149B7590BF}" type="datetimeFigureOut">
              <a:rPr lang="en-US" smtClean="0"/>
              <a:t>9/7/2023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5EB74E-C220-46C4-9379-2B149B7590BF}" type="datetimeFigureOut">
              <a:rPr lang="en-US" smtClean="0"/>
              <a:t>9/7/2023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5EB74E-C220-46C4-9379-2B149B7590BF}"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5EB74E-C220-46C4-9379-2B149B7590BF}"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8BC86-199F-4342-A94F-C48CE95DC38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5EB74E-C220-46C4-9379-2B149B7590BF}" type="datetimeFigureOut">
              <a:rPr lang="en-US" smtClean="0"/>
              <a:t>9/7/2023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8BC86-199F-4342-A94F-C48CE95DC38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Tess. 1:11-12</a:t>
            </a:r>
            <a:r>
              <a:rPr lang="af-ZA" b="1" dirty="0"/>
              <a:t>	</a:t>
            </a:r>
            <a:r>
              <a:rPr lang="af-ZA" b="1" dirty="0" smtClean="0"/>
              <a:t/>
            </a:r>
            <a:br>
              <a:rPr lang="af-ZA" b="1" dirty="0" smtClean="0"/>
            </a:br>
            <a:r>
              <a:rPr lang="af-ZA" b="1" dirty="0"/>
              <a:t/>
            </a:r>
            <a:br>
              <a:rPr lang="af-ZA" b="1" dirty="0"/>
            </a:br>
            <a:r>
              <a:rPr lang="af-ZA" b="1" dirty="0" smtClean="0"/>
              <a:t>Gebed </a:t>
            </a:r>
            <a:r>
              <a:rPr lang="af-ZA" b="1" dirty="0"/>
              <a:t>vir die regte </a:t>
            </a:r>
            <a:r>
              <a:rPr lang="af-ZA" b="1" dirty="0" smtClean="0"/>
              <a:t>dinge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2:6</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“Wie </a:t>
            </a:r>
            <a:r>
              <a:rPr lang="af-ZA" i="1" dirty="0"/>
              <a:t>beweer dat hy in Hom bly, behoort self ook te lewe soos Jesus gelewe het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15:7-8</a:t>
            </a:r>
            <a:r>
              <a:rPr lang="af-ZA" b="1" dirty="0" smtClean="0"/>
              <a:t/>
            </a:r>
            <a:br>
              <a:rPr lang="af-ZA" b="1" dirty="0" smtClean="0"/>
            </a:br>
            <a:r>
              <a:rPr lang="af-ZA" b="1" dirty="0" smtClean="0"/>
              <a:t/>
            </a:r>
            <a:br>
              <a:rPr lang="af-ZA" b="1" dirty="0" smtClean="0"/>
            </a:br>
            <a:r>
              <a:rPr lang="af-ZA" i="1" dirty="0" smtClean="0"/>
              <a:t>“</a:t>
            </a:r>
            <a:r>
              <a:rPr lang="af-ZA" i="1" dirty="0"/>
              <a:t>As julle in My bly en my woorde in julle, vra dan net wat julle wil hê, en julle sal dit kry. My Vader word juis daardeur verheerlik dat julle baie vrugte dra en my dissipels is.”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107:9</a:t>
            </a:r>
            <a:r>
              <a:rPr lang="af-ZA" b="1" i="1" dirty="0" smtClean="0"/>
              <a:t/>
            </a:r>
            <a:br>
              <a:rPr lang="af-ZA" b="1" i="1" dirty="0" smtClean="0"/>
            </a:br>
            <a:r>
              <a:rPr lang="af-ZA" b="1" i="1" dirty="0"/>
              <a:t/>
            </a:r>
            <a:br>
              <a:rPr lang="af-ZA" b="1" i="1" dirty="0"/>
            </a:br>
            <a:r>
              <a:rPr lang="af-ZA" i="1" dirty="0" smtClean="0"/>
              <a:t>“Hy </a:t>
            </a:r>
            <a:r>
              <a:rPr lang="af-ZA" i="1" dirty="0"/>
              <a:t>het die dors geles van dié wat versmag het, Hy het die goeie in oorvloed gegee aan dié wat honger gely het</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5:6</a:t>
            </a:r>
            <a:r>
              <a:rPr lang="af-ZA" b="1" dirty="0"/>
              <a:t>	</a:t>
            </a:r>
            <a:r>
              <a:rPr lang="af-ZA" b="1" i="1" dirty="0" smtClean="0"/>
              <a:t/>
            </a:r>
            <a:br>
              <a:rPr lang="af-ZA" b="1" i="1" dirty="0" smtClean="0"/>
            </a:br>
            <a:r>
              <a:rPr lang="af-ZA" b="1" i="1" dirty="0"/>
              <a:t/>
            </a:r>
            <a:br>
              <a:rPr lang="af-ZA" b="1" i="1" dirty="0"/>
            </a:br>
            <a:r>
              <a:rPr lang="af-ZA" i="1" dirty="0" smtClean="0"/>
              <a:t>“</a:t>
            </a:r>
            <a:r>
              <a:rPr lang="af-ZA" i="1" dirty="0"/>
              <a:t>Al wat van belang is, is geloof wat deur die liefde tot dade oorgaan.”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5:16</a:t>
            </a:r>
            <a:r>
              <a:rPr lang="af-ZA" b="1" i="1" dirty="0" smtClean="0"/>
              <a:t/>
            </a:r>
            <a:br>
              <a:rPr lang="af-ZA" b="1" i="1" dirty="0" smtClean="0"/>
            </a:br>
            <a:r>
              <a:rPr lang="af-ZA" b="1" i="1" dirty="0"/>
              <a:t/>
            </a:r>
            <a:br>
              <a:rPr lang="af-ZA" b="1" i="1" dirty="0"/>
            </a:br>
            <a:r>
              <a:rPr lang="af-ZA" i="1" dirty="0" smtClean="0"/>
              <a:t>“Laat </a:t>
            </a:r>
            <a:r>
              <a:rPr lang="af-ZA" i="1" dirty="0"/>
              <a:t>julle lig so voor die mense skyn, dat hulle julle goeie werke kan sien en julle Vader wat in die hemel is, verheerlik.”</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Om vir die regte ding te bid is onlosmaaklik verbind aan in heilige lewe</a:t>
            </a:r>
            <a:r>
              <a:rPr lang="af-ZA" b="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“He </a:t>
            </a:r>
            <a:r>
              <a:rPr lang="af-ZA" i="1" dirty="0"/>
              <a:t>who prays as he ought, will endeavor to live as he prays.”</a:t>
            </a:r>
            <a:r>
              <a:rPr lang="en-US" dirty="0"/>
              <a:t/>
            </a:r>
            <a:br>
              <a:rPr lang="en-US" dirty="0"/>
            </a:br>
            <a:r>
              <a:rPr lang="en-US" dirty="0" smtClean="0"/>
              <a:t/>
            </a:r>
            <a:br>
              <a:rPr lang="en-US" dirty="0" smtClean="0"/>
            </a:br>
            <a:r>
              <a:rPr lang="en-US" dirty="0" smtClean="0"/>
              <a:t>					</a:t>
            </a:r>
            <a:r>
              <a:rPr lang="af-ZA" b="1" dirty="0" smtClean="0">
                <a:solidFill>
                  <a:srgbClr val="7030A0"/>
                </a:solidFill>
              </a:rPr>
              <a:t>John Owen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4:2-3</a:t>
            </a:r>
            <a:r>
              <a:rPr lang="af-ZA" b="1" dirty="0" smtClean="0"/>
              <a:t/>
            </a:r>
            <a:br>
              <a:rPr lang="af-ZA" b="1" dirty="0" smtClean="0"/>
            </a:br>
            <a:r>
              <a:rPr lang="af-ZA" b="1" dirty="0"/>
              <a:t/>
            </a:r>
            <a:br>
              <a:rPr lang="af-ZA" b="1" dirty="0"/>
            </a:br>
            <a:r>
              <a:rPr lang="af-ZA" i="1" dirty="0" smtClean="0"/>
              <a:t>“Julle </a:t>
            </a:r>
            <a:r>
              <a:rPr lang="af-ZA" i="1" dirty="0"/>
              <a:t>kry nie, omdat julle nie bid nie. As julle bid, ontvang julle nie, omdat julle verkeerd bid: julle wil net julle selfsugtige begeertes bevredig.”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4:2-3</a:t>
            </a:r>
            <a:r>
              <a:rPr lang="af-ZA" b="1" dirty="0" smtClean="0"/>
              <a:t/>
            </a:r>
            <a:br>
              <a:rPr lang="af-ZA" b="1" dirty="0" smtClean="0"/>
            </a:br>
            <a:r>
              <a:rPr lang="af-ZA" b="1" dirty="0"/>
              <a:t/>
            </a:r>
            <a:br>
              <a:rPr lang="af-ZA" b="1" dirty="0"/>
            </a:br>
            <a:r>
              <a:rPr lang="af-ZA" i="1" dirty="0" smtClean="0"/>
              <a:t>“Julle </a:t>
            </a:r>
            <a:r>
              <a:rPr lang="af-ZA" i="1" dirty="0"/>
              <a:t>kry nie, omdat julle nie bid nie. As julle bid, ontvang julle nie, omdat julle verkeerd bid: julle wil net julle selfsugtige begeertes bevredig.”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7:7-8	</a:t>
            </a:r>
            <a:r>
              <a:rPr lang="af-ZA" b="1" dirty="0" smtClean="0"/>
              <a:t/>
            </a:r>
            <a:br>
              <a:rPr lang="af-ZA" b="1" dirty="0" smtClean="0"/>
            </a:br>
            <a:r>
              <a:rPr lang="af-ZA" b="1" dirty="0"/>
              <a:t/>
            </a:r>
            <a:br>
              <a:rPr lang="af-ZA" b="1" dirty="0"/>
            </a:br>
            <a:r>
              <a:rPr lang="af-ZA" i="1" dirty="0" smtClean="0"/>
              <a:t>“</a:t>
            </a:r>
            <a:r>
              <a:rPr lang="af-ZA" i="1" dirty="0"/>
              <a:t>Vra, en vir julle sal gegee word; soek, en julle sal kry; klop, en vir julle sal oopgemaak word, want elkeen wat vra, ontvang; en elkeen wat soek, kry; en vir elkeen wat klop, sal oopgemaak word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proper understanding of God’s sovereignty does not lead to passive resignation but to active petition, which God may choose to hear and change the course of events, without altering His sovereign purpose.”</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2:6</a:t>
            </a:r>
            <a:r>
              <a:rPr lang="af-ZA" b="1" i="1" dirty="0" smtClean="0"/>
              <a:t/>
            </a:r>
            <a:br>
              <a:rPr lang="af-ZA" b="1" i="1" dirty="0" smtClean="0"/>
            </a:br>
            <a:r>
              <a:rPr lang="af-ZA" b="1" i="1" dirty="0"/>
              <a:t/>
            </a:r>
            <a:br>
              <a:rPr lang="af-ZA" b="1" i="1" dirty="0"/>
            </a:br>
            <a:r>
              <a:rPr lang="af-ZA" i="1" dirty="0" smtClean="0"/>
              <a:t>“Wie </a:t>
            </a:r>
            <a:r>
              <a:rPr lang="af-ZA" i="1" dirty="0"/>
              <a:t>beweer dat hy in Hom bly, behoort self ook te lewe soos Jesus gelewe het.”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101</Words>
  <Application>Microsoft Office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II Tess. 1:11-12   Gebed vir die regte dinge</vt:lpstr>
      <vt:lpstr>Jak. 4:2-3  “Julle kry nie, omdat julle nie bid nie. As julle bid, ontvang julle nie, omdat julle verkeerd bid: julle wil net julle selfsugtige begeertes bevredig.”</vt:lpstr>
      <vt:lpstr>Slide 3</vt:lpstr>
      <vt:lpstr>Jak. 4:2-3  “Julle kry nie, omdat julle nie bid nie. As julle bid, ontvang julle nie, omdat julle verkeerd bid: julle wil net julle selfsugtige begeertes bevredig.”</vt:lpstr>
      <vt:lpstr>Slide 5</vt:lpstr>
      <vt:lpstr>Matt. 7:7-8   “Vra, en vir julle sal gegee word; soek, en julle sal kry; klop, en vir julle sal oopgemaak word, want elkeen wat vra, ontvang; en elkeen wat soek, kry; en vir elkeen wat klop, sal oopgemaak word.”</vt:lpstr>
      <vt:lpstr>“a proper understanding of God’s sovereignty does not lead to passive resignation but to active petition, which God may choose to hear and change the course of events, without altering His sovereign purpose.”       John MacArthur</vt:lpstr>
      <vt:lpstr>Slide 8</vt:lpstr>
      <vt:lpstr>I Joh. 2:6  “Wie beweer dat hy in Hom bly, behoort self ook te lewe soos Jesus gelewe het.”</vt:lpstr>
      <vt:lpstr>Slide 10</vt:lpstr>
      <vt:lpstr>I Joh. 2:6  “Wie beweer dat hy in Hom bly, behoort self ook te lewe soos Jesus gelewe het.”</vt:lpstr>
      <vt:lpstr>Joh. 15:7-8  “As julle in My bly en my woorde in julle, vra dan net wat julle wil hê, en julle sal dit kry. My Vader word juis daardeur verheerlik dat julle baie vrugte dra en my dissipels is.”</vt:lpstr>
      <vt:lpstr>Ps. 107:9  “Hy het die dors geles van dié wat versmag het, Hy het die goeie in oorvloed gegee aan dié wat honger gely het.”</vt:lpstr>
      <vt:lpstr>Slide 14</vt:lpstr>
      <vt:lpstr>Gal. 5:6   “Al wat van belang is, is geloof wat deur die liefde tot dade oorgaan.”</vt:lpstr>
      <vt:lpstr>Slide 16</vt:lpstr>
      <vt:lpstr>Matt. 5:16  “Laat julle lig so voor die mense skyn, dat hulle julle goeie werke kan sien en julle Vader wat in die hemel is, verheerlik.”</vt:lpstr>
      <vt:lpstr>Om vir die regte ding te bid is onlosmaaklik verbind aan in heilige lewe!</vt:lpstr>
      <vt:lpstr>“He who prays as he ought, will endeavor to live as he prays.”       John Owen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Tess. 1:11-12   Gebed vir die regte dinge</dc:title>
  <dc:creator>Windows User</dc:creator>
  <cp:lastModifiedBy>Windows User</cp:lastModifiedBy>
  <cp:revision>1</cp:revision>
  <dcterms:created xsi:type="dcterms:W3CDTF">2023-09-07T05:56:10Z</dcterms:created>
  <dcterms:modified xsi:type="dcterms:W3CDTF">2023-09-07T06:01:15Z</dcterms:modified>
</cp:coreProperties>
</file>