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22" autoAdjust="0"/>
    <p:restoredTop sz="94660"/>
  </p:normalViewPr>
  <p:slideViewPr>
    <p:cSldViewPr>
      <p:cViewPr varScale="1">
        <p:scale>
          <a:sx n="111" d="100"/>
          <a:sy n="111"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5FFF45-D77B-45C9-913B-2217576B0F06}"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5FFF45-D77B-45C9-913B-2217576B0F06}"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5FFF45-D77B-45C9-913B-2217576B0F06}"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5FFF45-D77B-45C9-913B-2217576B0F06}"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5FFF45-D77B-45C9-913B-2217576B0F06}"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5FFF45-D77B-45C9-913B-2217576B0F06}"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5FFF45-D77B-45C9-913B-2217576B0F06}" type="datetimeFigureOut">
              <a:rPr lang="en-US" smtClean="0"/>
              <a:t>9/14/2023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5FFF45-D77B-45C9-913B-2217576B0F06}" type="datetimeFigureOut">
              <a:rPr lang="en-US" smtClean="0"/>
              <a:t>9/14/2023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FFF45-D77B-45C9-913B-2217576B0F06}" type="datetimeFigureOut">
              <a:rPr lang="en-US" smtClean="0"/>
              <a:t>9/14/2023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5FFF45-D77B-45C9-913B-2217576B0F06}"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5FFF45-D77B-45C9-913B-2217576B0F06}"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05B73-EAC8-4C6C-A5B3-7B021BA1A9E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5FFF45-D77B-45C9-913B-2217576B0F06}" type="datetimeFigureOut">
              <a:rPr lang="en-US" smtClean="0"/>
              <a:t>9/14/2023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05B73-EAC8-4C6C-A5B3-7B021BA1A9E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a:t>
            </a:r>
            <a:r>
              <a:rPr lang="af-ZA" b="1" u="sng" dirty="0" smtClean="0"/>
              <a:t>2:1-12</a:t>
            </a:r>
            <a:br>
              <a:rPr lang="af-ZA" b="1" u="sng" dirty="0" smtClean="0"/>
            </a:br>
            <a:r>
              <a:rPr lang="af-ZA" b="1" u="sng" dirty="0"/>
              <a:t/>
            </a:r>
            <a:br>
              <a:rPr lang="af-ZA" b="1" u="sng" dirty="0"/>
            </a:br>
            <a:r>
              <a:rPr lang="af-ZA" b="1" dirty="0" smtClean="0"/>
              <a:t>Hoe </a:t>
            </a:r>
            <a:r>
              <a:rPr lang="af-ZA" b="1" dirty="0"/>
              <a:t>om gereed te wees vir die eindtyd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Elkeen wat nie by die leer oor Christus bly nie, maar daaraan verander, erken God nie. Wie in dié leer bly, erken sowel die Vader as die Seun.”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24:4</a:t>
            </a:r>
            <a:r>
              <a:rPr lang="af-ZA" b="1" i="1" dirty="0" smtClean="0"/>
              <a:t/>
            </a:r>
            <a:br>
              <a:rPr lang="af-ZA" b="1" i="1" dirty="0" smtClean="0"/>
            </a:br>
            <a:r>
              <a:rPr lang="af-ZA" b="1" i="1" dirty="0"/>
              <a:t/>
            </a:r>
            <a:br>
              <a:rPr lang="af-ZA" b="1" i="1" dirty="0"/>
            </a:br>
            <a:r>
              <a:rPr lang="af-ZA" i="1" dirty="0" smtClean="0"/>
              <a:t>“Pas </a:t>
            </a:r>
            <a:r>
              <a:rPr lang="af-ZA" i="1" dirty="0"/>
              <a:t>op dat niemand julle mislei nie. Baie sal onder my Naam kom en sê: ‘Ek is die Christus,’ en hulle sal baie mense mislei</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24:11-13</a:t>
            </a:r>
            <a:r>
              <a:rPr lang="af-ZA" b="1" dirty="0" smtClean="0"/>
              <a:t/>
            </a:r>
            <a:br>
              <a:rPr lang="af-ZA" b="1" dirty="0" smtClean="0"/>
            </a:br>
            <a:r>
              <a:rPr lang="af-ZA" b="1" dirty="0"/>
              <a:t/>
            </a:r>
            <a:br>
              <a:rPr lang="af-ZA" b="1" dirty="0"/>
            </a:br>
            <a:r>
              <a:rPr lang="af-ZA" i="1" dirty="0" smtClean="0"/>
              <a:t>“Daar </a:t>
            </a:r>
            <a:r>
              <a:rPr lang="af-ZA" i="1" dirty="0"/>
              <a:t>sal baie vals profete kom, en hulle sal baie mense mislei. Omdat die minagting van die wet van God sal toeneem, sal die liefde by baie verkoel. Maar wie tot die einde volhard, sal gered word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1:25</a:t>
            </a:r>
            <a:r>
              <a:rPr lang="af-ZA" b="1" i="1" dirty="0" smtClean="0"/>
              <a:t/>
            </a:r>
            <a:br>
              <a:rPr lang="af-ZA" b="1" i="1" dirty="0" smtClean="0"/>
            </a:br>
            <a:r>
              <a:rPr lang="af-ZA" b="1" i="1" dirty="0"/>
              <a:t/>
            </a:r>
            <a:br>
              <a:rPr lang="af-ZA" b="1" i="1" dirty="0"/>
            </a:br>
            <a:r>
              <a:rPr lang="af-ZA" i="1" dirty="0" smtClean="0"/>
              <a:t>“Maar </a:t>
            </a:r>
            <a:r>
              <a:rPr lang="af-ZA" i="1" dirty="0"/>
              <a:t>iemand wat hom verdiep in die volmaakte wet wat 'n mens vrymaak, en hom daaraan hou en nie vergeet wat hy hoor nie, maar dit doen, hy sal gelukkig wees in wat hy doen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3:15-16</a:t>
            </a:r>
            <a:r>
              <a:rPr lang="af-ZA" b="1" dirty="0" smtClean="0"/>
              <a:t/>
            </a:r>
            <a:br>
              <a:rPr lang="af-ZA" b="1" dirty="0" smtClean="0"/>
            </a:br>
            <a:r>
              <a:rPr lang="af-ZA" b="1" dirty="0"/>
              <a:t/>
            </a:r>
            <a:br>
              <a:rPr lang="af-ZA" b="1" dirty="0"/>
            </a:br>
            <a:r>
              <a:rPr lang="af-ZA" i="1" dirty="0" smtClean="0"/>
              <a:t>“Die </a:t>
            </a:r>
            <a:r>
              <a:rPr lang="af-ZA" i="1" dirty="0"/>
              <a:t>gemeente is die draer en beskermer van die waarheid. En dit staan bo alle teenspraak dat die geopenbaarde waarheid van ons godsdiens groot is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11:14-15</a:t>
            </a:r>
            <a:r>
              <a:rPr lang="af-ZA" b="1" i="1" dirty="0" smtClean="0"/>
              <a:t/>
            </a:r>
            <a:br>
              <a:rPr lang="af-ZA" b="1" i="1" dirty="0" smtClean="0"/>
            </a:br>
            <a:r>
              <a:rPr lang="af-ZA" b="1" i="1" dirty="0"/>
              <a:t/>
            </a:r>
            <a:br>
              <a:rPr lang="af-ZA" b="1" i="1" dirty="0"/>
            </a:br>
            <a:r>
              <a:rPr lang="af-ZA" i="1" dirty="0" smtClean="0"/>
              <a:t>“En </a:t>
            </a:r>
            <a:r>
              <a:rPr lang="af-ZA" i="1" dirty="0"/>
              <a:t>geen wonder nie! Satan self doen hom voor as 'n engel van die lig. Daarom is dit ook nie snaaks dat sy dienaars hulle voordoen as mense wat die wil van God doen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4:12-13</a:t>
            </a:r>
            <a:r>
              <a:rPr lang="af-ZA" b="1" i="1" dirty="0" smtClean="0"/>
              <a:t/>
            </a:r>
            <a:br>
              <a:rPr lang="af-ZA" b="1" i="1" dirty="0" smtClean="0"/>
            </a:br>
            <a:r>
              <a:rPr lang="af-ZA" i="1" dirty="0" smtClean="0"/>
              <a:t>“Sy </a:t>
            </a:r>
            <a:r>
              <a:rPr lang="af-ZA" i="1" dirty="0"/>
              <a:t>doel daarmee was om die gelowiges toe te rus vir hulle diens en vir die opbou van die liggaam van Christus. So sal ons uiteindelik almal kom tot die werklike eenheid in ons geloof en in ons kennis van die Seun van God. Dan sal ons, sy kerk, soos 'n volgroeide mens wees, so volmaak en volwasse soos Christus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4:14	</a:t>
            </a:r>
            <a:r>
              <a:rPr lang="af-ZA" b="1" i="1" dirty="0" smtClean="0"/>
              <a:t/>
            </a:r>
            <a:br>
              <a:rPr lang="af-ZA" b="1" i="1" dirty="0" smtClean="0"/>
            </a:br>
            <a:r>
              <a:rPr lang="af-ZA" b="1" i="1" dirty="0"/>
              <a:t/>
            </a:r>
            <a:br>
              <a:rPr lang="af-ZA" b="1" i="1" dirty="0"/>
            </a:br>
            <a:r>
              <a:rPr lang="af-ZA" i="1" dirty="0" smtClean="0"/>
              <a:t>“</a:t>
            </a:r>
            <a:r>
              <a:rPr lang="af-ZA" i="1" dirty="0"/>
              <a:t>Dan sal ons nie meer kinders wees nie; ons sal nie meer soos golwe op en af en heen en weer geslinger word deur elke wind van dwaalleer as vals leraars ons met hulle slinksheid en listigheid op dwaalweë wil wegvoer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18:17-18</a:t>
            </a:r>
            <a:r>
              <a:rPr lang="af-ZA" b="1" i="1" dirty="0" smtClean="0"/>
              <a:t/>
            </a:r>
            <a:br>
              <a:rPr lang="af-ZA" b="1" i="1" dirty="0" smtClean="0"/>
            </a:br>
            <a:r>
              <a:rPr lang="af-ZA" i="1" dirty="0" smtClean="0"/>
              <a:t>“Pas </a:t>
            </a:r>
            <a:r>
              <a:rPr lang="af-ZA" i="1" dirty="0"/>
              <a:t>op vir dié wat verdeeldheid veroorsaak en die mense afvallig maak van die leer wat julle ontvang het. Bly weg van hulle af. Sulke mense dien nie Christus ons Here nie, maar hulle eie drifte en drange, en met al hulle mooipraatjies en vleitaal mislei hulle die liggelowige mense.”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Joh. </a:t>
            </a:r>
            <a:r>
              <a:rPr lang="af-ZA" b="1" dirty="0" smtClean="0">
                <a:solidFill>
                  <a:srgbClr val="00B050"/>
                </a:solidFill>
              </a:rPr>
              <a:t>1:7-9</a:t>
            </a:r>
            <a:r>
              <a:rPr lang="af-ZA" b="1" dirty="0" smtClean="0"/>
              <a:t/>
            </a:r>
            <a:br>
              <a:rPr lang="af-ZA" b="1" dirty="0" smtClean="0"/>
            </a:br>
            <a:r>
              <a:rPr lang="af-ZA" i="1" dirty="0" smtClean="0"/>
              <a:t>“Daar </a:t>
            </a:r>
            <a:r>
              <a:rPr lang="af-ZA" i="1" dirty="0"/>
              <a:t>het baie misleiers te voorskyn gekom in die wêreld. Hulle erken nie dat Jesus die Christus is wat mens geword het nie. Dit is wat ek met “die misleier”, “die antichris”, bedoel. Julle moet toesien dat julle nie verloor wat ons voor gewerk het nie, maar dat julle die volle loon </a:t>
            </a:r>
            <a:r>
              <a:rPr lang="af-ZA" i="1" dirty="0" smtClean="0"/>
              <a:t>ontvang.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67</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II Tess. 2:1-12  Hoe om gereed te wees vir die eindtyd</vt:lpstr>
      <vt:lpstr>Slide 2</vt:lpstr>
      <vt:lpstr>I Tim. 3:15-16  “Die gemeente is die draer en beskermer van die waarheid. En dit staan bo alle teenspraak dat die geopenbaarde waarheid van ons godsdiens groot is:”</vt:lpstr>
      <vt:lpstr>Slide 4</vt:lpstr>
      <vt:lpstr>II Kor. 11:14-15  “En geen wonder nie! Satan self doen hom voor as 'n engel van die lig. Daarom is dit ook nie snaaks dat sy dienaars hulle voordoen as mense wat die wil van God doen nie.”</vt:lpstr>
      <vt:lpstr>Ef. 4:12-13 “Sy doel daarmee was om die gelowiges toe te rus vir hulle diens en vir die opbou van die liggaam van Christus. So sal ons uiteindelik almal kom tot die werklike eenheid in ons geloof en in ons kennis van die Seun van God. Dan sal ons, sy kerk, soos 'n volgroeide mens wees, so volmaak en volwasse soos Christus.”</vt:lpstr>
      <vt:lpstr>Ef. 4:14   “Dan sal ons nie meer kinders wees nie; ons sal nie meer soos golwe op en af en heen en weer geslinger word deur elke wind van dwaalleer as vals leraars ons met hulle slinksheid en listigheid op dwaalweë wil wegvoer nie.”</vt:lpstr>
      <vt:lpstr>Rom. 18:17-18 “Pas op vir dié wat verdeeldheid veroorsaak en die mense afvallig maak van die leer wat julle ontvang het. Bly weg van hulle af. Sulke mense dien nie Christus ons Here nie, maar hulle eie drifte en drange, en met al hulle mooipraatjies en vleitaal mislei hulle die liggelowige mense.”</vt:lpstr>
      <vt:lpstr>II Joh. 1:7-9 “Daar het baie misleiers te voorskyn gekom in die wêreld. Hulle erken nie dat Jesus die Christus is wat mens geword het nie. Dit is wat ek met “die misleier”, “die antichris”, bedoel. Julle moet toesien dat julle nie verloor wat ons voor gewerk het nie, maar dat julle die volle loon ontvang.</vt:lpstr>
      <vt:lpstr>Elkeen wat nie by die leer oor Christus bly nie, maar daaraan verander, erken God nie. Wie in dié leer bly, erken sowel die Vader as die Seun.”</vt:lpstr>
      <vt:lpstr>Slide 11</vt:lpstr>
      <vt:lpstr>Matt. 24:4  “Pas op dat niemand julle mislei nie. Baie sal onder my Naam kom en sê: ‘Ek is die Christus,’ en hulle sal baie mense mislei.”</vt:lpstr>
      <vt:lpstr>Matt. 24:11-13  “Daar sal baie vals profete kom, en hulle sal baie mense mislei. Omdat die minagting van die wet van God sal toeneem, sal die liefde by baie verkoel. Maar wie tot die einde volhard, sal gered word.</vt:lpstr>
      <vt:lpstr>Slide 14</vt:lpstr>
      <vt:lpstr>Jak. 1:25  “Maar iemand wat hom verdiep in die volmaakte wet wat 'n mens vrymaak, en hom daaraan hou en nie vergeet wat hy hoor nie, maar dit doen, hy sal gelukkig wees in wat hy doen.”</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2:1-12  Hoe om gereed te wees vir die eindtyd</dc:title>
  <dc:creator>Windows User</dc:creator>
  <cp:lastModifiedBy>Windows User</cp:lastModifiedBy>
  <cp:revision>1</cp:revision>
  <dcterms:created xsi:type="dcterms:W3CDTF">2023-09-14T05:41:19Z</dcterms:created>
  <dcterms:modified xsi:type="dcterms:W3CDTF">2023-09-14T05:45:56Z</dcterms:modified>
</cp:coreProperties>
</file>