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12" autoAdjust="0"/>
    <p:restoredTop sz="94660"/>
  </p:normalViewPr>
  <p:slideViewPr>
    <p:cSldViewPr>
      <p:cViewPr varScale="1">
        <p:scale>
          <a:sx n="111" d="100"/>
          <a:sy n="111" d="100"/>
        </p:scale>
        <p:origin x="-19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A684-655C-4B40-AFCC-DCB15BAA5EB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7B4BA-8672-4B30-97CF-4052489C21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A684-655C-4B40-AFCC-DCB15BAA5EB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7B4BA-8672-4B30-97CF-4052489C21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A684-655C-4B40-AFCC-DCB15BAA5EB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7B4BA-8672-4B30-97CF-4052489C21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A684-655C-4B40-AFCC-DCB15BAA5EB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7B4BA-8672-4B30-97CF-4052489C21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A684-655C-4B40-AFCC-DCB15BAA5EB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7B4BA-8672-4B30-97CF-4052489C21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A684-655C-4B40-AFCC-DCB15BAA5EB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7B4BA-8672-4B30-97CF-4052489C21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A684-655C-4B40-AFCC-DCB15BAA5EB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7B4BA-8672-4B30-97CF-4052489C21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A684-655C-4B40-AFCC-DCB15BAA5EB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7B4BA-8672-4B30-97CF-4052489C21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A684-655C-4B40-AFCC-DCB15BAA5EB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7B4BA-8672-4B30-97CF-4052489C21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A684-655C-4B40-AFCC-DCB15BAA5EB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7B4BA-8672-4B30-97CF-4052489C21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A684-655C-4B40-AFCC-DCB15BAA5EB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7B4BA-8672-4B30-97CF-4052489C21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BA684-655C-4B40-AFCC-DCB15BAA5EB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7B4BA-8672-4B30-97CF-4052489C211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Matt. </a:t>
            </a:r>
            <a:r>
              <a:rPr lang="af-ZA" b="1" u="sng" dirty="0" smtClean="0"/>
              <a:t>24:3-15</a:t>
            </a:r>
            <a:br>
              <a:rPr lang="af-ZA" b="1" u="sng" dirty="0" smtClean="0"/>
            </a:br>
            <a:r>
              <a:rPr lang="af-ZA" b="1" u="sng" dirty="0"/>
              <a:t/>
            </a:r>
            <a:br>
              <a:rPr lang="af-ZA" b="1" u="sng" dirty="0"/>
            </a:br>
            <a:r>
              <a:rPr lang="af-ZA" b="1" dirty="0" smtClean="0"/>
              <a:t>Tekens </a:t>
            </a:r>
            <a:r>
              <a:rPr lang="af-ZA" b="1" dirty="0"/>
              <a:t>van die tye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II Tess. </a:t>
            </a:r>
            <a:r>
              <a:rPr lang="af-ZA" b="1" dirty="0" smtClean="0">
                <a:solidFill>
                  <a:srgbClr val="00B050"/>
                </a:solidFill>
              </a:rPr>
              <a:t>2:5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“Onthou </a:t>
            </a:r>
            <a:r>
              <a:rPr lang="af-ZA" i="1" dirty="0"/>
              <a:t>julle nie dat ek dit herhaaldelik vir julle gesê het toe ek nog by julle was nie</a:t>
            </a:r>
            <a:r>
              <a:rPr lang="af-ZA" i="1" dirty="0" smtClean="0"/>
              <a:t>?”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II Kor. </a:t>
            </a:r>
            <a:r>
              <a:rPr lang="af-ZA" b="1" dirty="0" smtClean="0">
                <a:solidFill>
                  <a:srgbClr val="00B050"/>
                </a:solidFill>
              </a:rPr>
              <a:t>5:4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“Ons </a:t>
            </a:r>
            <a:r>
              <a:rPr lang="af-ZA" i="1" dirty="0"/>
              <a:t>wat nog in die tentwoning is, sug en voel bedruk omdat ons nie van die aardse liggaam afstand wil doen nie; ons wil die hemelse bo-oor die aardse aantrek, sodat wat sterflik is, verteer kan word deur die lewe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" name="Picture 2" descr="top 10 wars 202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8700"/>
            <a:ext cx="9144000" cy="4800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11</Words>
  <Application>Microsoft Office PowerPoint</Application>
  <PresentationFormat>On-screen Show (4:3)</PresentationFormat>
  <Paragraphs>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Matt. 24:3-15  Tekens van die tye</vt:lpstr>
      <vt:lpstr>II Tess. 2:5  “Onthou julle nie dat ek dit herhaaldelik vir julle gesê het toe ek nog by julle was nie?”</vt:lpstr>
      <vt:lpstr>II Kor. 5:4  “Ons wat nog in die tentwoning is, sug en voel bedruk omdat ons nie van die aardse liggaam afstand wil doen nie; ons wil die hemelse bo-oor die aardse aantrek, sodat wat sterflik is, verteer kan word deur die lewe.”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Matt. 24:3-15  Tekens van die tye</dc:title>
  <dc:creator>Windows User</dc:creator>
  <cp:lastModifiedBy>Windows User</cp:lastModifiedBy>
  <cp:revision>1</cp:revision>
  <dcterms:created xsi:type="dcterms:W3CDTF">2023-09-21T05:26:18Z</dcterms:created>
  <dcterms:modified xsi:type="dcterms:W3CDTF">2023-09-21T06:12:33Z</dcterms:modified>
</cp:coreProperties>
</file>