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0"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67" autoAdjust="0"/>
    <p:restoredTop sz="94660"/>
  </p:normalViewPr>
  <p:slideViewPr>
    <p:cSldViewPr>
      <p:cViewPr varScale="1">
        <p:scale>
          <a:sx n="111" d="100"/>
          <a:sy n="111" d="100"/>
        </p:scale>
        <p:origin x="-20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C324D3-A9CF-4425-B0FB-D339B2E3AB33}" type="datetimeFigureOut">
              <a:rPr lang="en-US" smtClean="0"/>
              <a:t>9/27/2023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324D3-A9CF-4425-B0FB-D339B2E3AB33}" type="datetimeFigureOut">
              <a:rPr lang="en-US" smtClean="0"/>
              <a:t>9/27/2023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324D3-A9CF-4425-B0FB-D339B2E3AB33}" type="datetimeFigureOut">
              <a:rPr lang="en-US" smtClean="0"/>
              <a:t>9/27/2023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324D3-A9CF-4425-B0FB-D339B2E3AB33}" type="datetimeFigureOut">
              <a:rPr lang="en-US" smtClean="0"/>
              <a:t>9/27/2023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C324D3-A9CF-4425-B0FB-D339B2E3AB33}" type="datetimeFigureOut">
              <a:rPr lang="en-US" smtClean="0"/>
              <a:t>9/27/2023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C324D3-A9CF-4425-B0FB-D339B2E3AB33}" type="datetimeFigureOut">
              <a:rPr lang="en-US" smtClean="0"/>
              <a:t>9/27/2023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C324D3-A9CF-4425-B0FB-D339B2E3AB33}" type="datetimeFigureOut">
              <a:rPr lang="en-US" smtClean="0"/>
              <a:t>9/27/2023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C324D3-A9CF-4425-B0FB-D339B2E3AB33}" type="datetimeFigureOut">
              <a:rPr lang="en-US" smtClean="0"/>
              <a:t>9/27/2023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324D3-A9CF-4425-B0FB-D339B2E3AB33}" type="datetimeFigureOut">
              <a:rPr lang="en-US" smtClean="0"/>
              <a:t>9/27/2023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C324D3-A9CF-4425-B0FB-D339B2E3AB33}" type="datetimeFigureOut">
              <a:rPr lang="en-US" smtClean="0"/>
              <a:t>9/27/2023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C324D3-A9CF-4425-B0FB-D339B2E3AB33}" type="datetimeFigureOut">
              <a:rPr lang="en-US" smtClean="0"/>
              <a:t>9/27/2023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D546F-5138-495C-8537-644C36CD5FA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324D3-A9CF-4425-B0FB-D339B2E3AB33}" type="datetimeFigureOut">
              <a:rPr lang="en-US" smtClean="0"/>
              <a:t>9/27/2023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D546F-5138-495C-8537-644C36CD5FA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Tess. </a:t>
            </a:r>
            <a:r>
              <a:rPr lang="af-ZA" b="1" u="sng" dirty="0" smtClean="0"/>
              <a:t>2:3-12</a:t>
            </a:r>
            <a:br>
              <a:rPr lang="af-ZA" b="1" u="sng" dirty="0" smtClean="0"/>
            </a:br>
            <a:r>
              <a:rPr lang="af-ZA" b="1" u="sng" dirty="0"/>
              <a:t/>
            </a:r>
            <a:br>
              <a:rPr lang="af-ZA" b="1" u="sng" dirty="0"/>
            </a:br>
            <a:r>
              <a:rPr lang="af-ZA" b="1" dirty="0" smtClean="0"/>
              <a:t>Die </a:t>
            </a:r>
            <a:r>
              <a:rPr lang="af-ZA" b="1" dirty="0"/>
              <a:t>laaste teken – die </a:t>
            </a:r>
            <a:r>
              <a:rPr lang="af-ZA" b="1" dirty="0" smtClean="0"/>
              <a:t>Antichris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9:27</a:t>
            </a:r>
            <a:r>
              <a:rPr lang="af-ZA" b="1" i="1" dirty="0" smtClean="0"/>
              <a:t/>
            </a:r>
            <a:br>
              <a:rPr lang="af-ZA" b="1" i="1" dirty="0" smtClean="0"/>
            </a:br>
            <a:r>
              <a:rPr lang="af-ZA" b="1" i="1" dirty="0"/>
              <a:t/>
            </a:r>
            <a:br>
              <a:rPr lang="af-ZA" b="1" i="1" dirty="0"/>
            </a:br>
            <a:r>
              <a:rPr lang="af-ZA" i="1" dirty="0" smtClean="0"/>
              <a:t>“Dié </a:t>
            </a:r>
            <a:r>
              <a:rPr lang="af-ZA" i="1" dirty="0"/>
              <a:t>regeerder sal vir een tydperk 'n vaste ooreenkoms aangaan met die vooraanstaandes en teen die helfte van dié tydperk sal hy die diereoffers en die graanoffers afskaf.</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Hy </a:t>
            </a:r>
            <a:r>
              <a:rPr lang="af-ZA" i="1" dirty="0"/>
              <a:t>sal op die een hoek van die tempel 'n ding sit wat 'n gruwel is vir God en wat verwoesting aanrig, en dit sal daar staan tot alles verby is. Dan sal oor dié regeerder wat soveel verwoesting aangerig het, losbars wat oor hom besluit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11:36</a:t>
            </a:r>
            <a:r>
              <a:rPr lang="af-ZA" b="1" i="1" dirty="0" smtClean="0"/>
              <a:t/>
            </a:r>
            <a:br>
              <a:rPr lang="af-ZA" b="1" i="1" dirty="0" smtClean="0"/>
            </a:br>
            <a:r>
              <a:rPr lang="af-ZA" b="1" i="1" dirty="0"/>
              <a:t/>
            </a:r>
            <a:br>
              <a:rPr lang="af-ZA" b="1" i="1" dirty="0"/>
            </a:br>
            <a:r>
              <a:rPr lang="af-ZA" i="1" dirty="0" smtClean="0"/>
              <a:t>“Die </a:t>
            </a:r>
            <a:r>
              <a:rPr lang="af-ZA" i="1" dirty="0"/>
              <a:t>koning van die noorde sal maak soos hy wil en sal hom verhef en hom groter hou as enige god. Selfs teen die ware God sal hy ongehoorde dinge sê. Hy sal daarmee aanhou totdat die tyd van God se toorn oor sy volk verby is, want wat besluit is, sal gebeur</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“But </a:t>
            </a:r>
            <a:r>
              <a:rPr lang="af-ZA" i="1" dirty="0"/>
              <a:t>sin’s ultimate manifestation is yet to come. When the restraint is removed and Antichrist appears, the true character of evil will be manifest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24:22</a:t>
            </a:r>
            <a:r>
              <a:rPr lang="af-ZA" b="1" dirty="0" smtClean="0"/>
              <a:t/>
            </a:r>
            <a:br>
              <a:rPr lang="af-ZA" b="1" dirty="0" smtClean="0"/>
            </a:br>
            <a:r>
              <a:rPr lang="af-ZA" b="1" dirty="0"/>
              <a:t/>
            </a:r>
            <a:br>
              <a:rPr lang="af-ZA" b="1" dirty="0"/>
            </a:br>
            <a:r>
              <a:rPr lang="af-ZA" i="1" dirty="0"/>
              <a:t>	“En as dit nie was dat God daardie tyd ingekort het nie, sou geen mens dit oorleef nie; maar ter wille van die uitverkorenes sal God daardie tyd inkort.”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2:18</a:t>
            </a:r>
            <a:br>
              <a:rPr lang="af-ZA" b="1" dirty="0" smtClean="0">
                <a:solidFill>
                  <a:srgbClr val="00B050"/>
                </a:solidFill>
              </a:rPr>
            </a:br>
            <a:r>
              <a:rPr lang="af-ZA" b="1" dirty="0"/>
              <a:t/>
            </a:r>
            <a:br>
              <a:rPr lang="af-ZA" b="1" dirty="0"/>
            </a:br>
            <a:r>
              <a:rPr lang="af-ZA" i="1" dirty="0" smtClean="0"/>
              <a:t>“Kinders</a:t>
            </a:r>
            <a:r>
              <a:rPr lang="af-ZA" i="1" dirty="0"/>
              <a:t>, dit is die laaste uur. Julle het gehoor dat daar 'n antichris kom; en daar is nou reeds baie antichriste. Daaruit weet ons dat dit die laaste uur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2:19</a:t>
            </a:r>
            <a:r>
              <a:rPr lang="af-ZA" b="1" dirty="0" smtClean="0"/>
              <a:t/>
            </a:r>
            <a:br>
              <a:rPr lang="af-ZA" b="1" dirty="0" smtClean="0"/>
            </a:br>
            <a:r>
              <a:rPr lang="af-ZA" b="1" dirty="0"/>
              <a:t/>
            </a:r>
            <a:br>
              <a:rPr lang="af-ZA" b="1" dirty="0"/>
            </a:br>
            <a:r>
              <a:rPr lang="af-ZA" i="1" dirty="0" smtClean="0"/>
              <a:t>“Hulle </a:t>
            </a:r>
            <a:r>
              <a:rPr lang="af-ZA" i="1" dirty="0"/>
              <a:t>het wel uit ons geledere voortgekom, maar niemand van hulle was ooit werklik een van ons nie, want as hulle werklik van ons was, sou hulle by ons gebly het. Dit moes duidelik word dat geeneen van hulle werklik een van ons is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7:8</a:t>
            </a:r>
            <a:r>
              <a:rPr lang="af-ZA" b="1" dirty="0" smtClean="0"/>
              <a:t/>
            </a:r>
            <a:br>
              <a:rPr lang="af-ZA" b="1" dirty="0" smtClean="0"/>
            </a:br>
            <a:r>
              <a:rPr lang="af-ZA" b="1" dirty="0"/>
              <a:t/>
            </a:r>
            <a:br>
              <a:rPr lang="af-ZA" b="1" dirty="0"/>
            </a:br>
            <a:r>
              <a:rPr lang="af-ZA" i="1" dirty="0" smtClean="0"/>
              <a:t>“Terwyl </a:t>
            </a:r>
            <a:r>
              <a:rPr lang="af-ZA" i="1" dirty="0"/>
              <a:t>ek stip na die horings kyk, het daar 'n klein horinkie tussen hulle uitgekom, en drie van die ander is uitgeruk om vir hom plek te maak. Hierdie horing het mensoë gehad en 'n mond wat allerlei verwaande dinge kwytgeraak het</a:t>
            </a:r>
            <a:r>
              <a:rPr lang="af-ZA" i="1" dirty="0" smtClean="0"/>
              <a:t>.</a:t>
            </a:r>
            <a:r>
              <a:rPr lang="en-US"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7:24-25</a:t>
            </a:r>
            <a:r>
              <a:rPr lang="af-ZA" b="1" i="1" dirty="0" smtClean="0"/>
              <a:t/>
            </a:r>
            <a:br>
              <a:rPr lang="af-ZA" b="1" i="1" dirty="0" smtClean="0"/>
            </a:br>
            <a:r>
              <a:rPr lang="af-ZA" b="1" i="1" dirty="0"/>
              <a:t/>
            </a:r>
            <a:br>
              <a:rPr lang="af-ZA" b="1" i="1" dirty="0"/>
            </a:br>
            <a:r>
              <a:rPr lang="af-ZA" i="1" dirty="0" smtClean="0"/>
              <a:t>“Wat </a:t>
            </a:r>
            <a:r>
              <a:rPr lang="af-ZA" i="1" dirty="0"/>
              <a:t>die tien horings betref: in daardie koninkryk sal tien konings een na die ander regeer, en ná hulle sal daar een kom wat heeltemal anders sal wees as die voriges, en hy sal drie konings onderwerp</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Hy sal teen die Allerhoogste laster en die heiliges van die Allerhoogste vervolg. Hy sal probeer om die godsdienstige feeste en wette te verander, en die heiliges van die Allerhoogste sal in sy mag oorgegee word vir die hele vasgestelde tyd.”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8:23-25</a:t>
            </a:r>
            <a:r>
              <a:rPr lang="af-ZA" b="1" i="1" dirty="0" smtClean="0"/>
              <a:t/>
            </a:r>
            <a:br>
              <a:rPr lang="af-ZA" b="1" i="1" dirty="0" smtClean="0"/>
            </a:br>
            <a:r>
              <a:rPr lang="af-ZA" b="1" i="1" dirty="0"/>
              <a:t/>
            </a:r>
            <a:br>
              <a:rPr lang="af-ZA" b="1" i="1" dirty="0"/>
            </a:br>
            <a:r>
              <a:rPr lang="af-ZA" i="1" dirty="0" smtClean="0"/>
              <a:t>“Teen </a:t>
            </a:r>
            <a:r>
              <a:rPr lang="af-ZA" i="1" dirty="0"/>
              <a:t>die einde van hulle heerskappy, wanneer die sonde sy hoogtepunt bereik het, sal 'n hardvogtige en slinkse koning op die toneel verskyn. Hy sal baie sterk word, maar nie deur eie krag nie. Hy sal ongelooflike verwoesting aanrig en sal voorspoedig wees in alles wat hy doen</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Hy </a:t>
            </a:r>
            <a:r>
              <a:rPr lang="af-ZA" i="1" dirty="0"/>
              <a:t>sal magtiges vernietig, ook die heilige volk. Deur sy vindingrykheid sal hy slaag met sy sluwe optrede. In sy verwaandheid sal hy baie mense goedsmoeds om die lewe bring. Hy sal selfs die hoogste Regeerder uitdaag, maar sal vernietig word sonder die toedoen van 'n mens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206</Words>
  <Application>Microsoft Office PowerPoint</Application>
  <PresentationFormat>On-screen Show (4:3)</PresentationFormat>
  <Paragraphs>13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II Tess. 2:3-12  Die laaste teken – die Antichris</vt:lpstr>
      <vt:lpstr>Slide 2</vt:lpstr>
      <vt:lpstr>I Joh. 2:18  “Kinders, dit is die laaste uur. Julle het gehoor dat daar 'n antichris kom; en daar is nou reeds baie antichriste. Daaruit weet ons dat dit die laaste uur is.”</vt:lpstr>
      <vt:lpstr>I Joh. 2:19  “Hulle het wel uit ons geledere voortgekom, maar niemand van hulle was ooit werklik een van ons nie, want as hulle werklik van ons was, sou hulle by ons gebly het. Dit moes duidelik word dat geeneen van hulle werklik een van ons is nie.”</vt:lpstr>
      <vt:lpstr>Dan. 7:8  “Terwyl ek stip na die horings kyk, het daar 'n klein horinkie tussen hulle uitgekom, en drie van die ander is uitgeruk om vir hom plek te maak. Hierdie horing het mensoë gehad en 'n mond wat allerlei verwaande dinge kwytgeraak het.”</vt:lpstr>
      <vt:lpstr>Dan. 7:24-25  “Wat die tien horings betref: in daardie koninkryk sal tien konings een na die ander regeer, en ná hulle sal daar een kom wat heeltemal anders sal wees as die voriges, en hy sal drie konings onderwerp...</vt:lpstr>
      <vt:lpstr>Hy sal teen die Allerhoogste laster en die heiliges van die Allerhoogste vervolg. Hy sal probeer om die godsdienstige feeste en wette te verander, en die heiliges van die Allerhoogste sal in sy mag oorgegee word vir die hele vasgestelde tyd.”</vt:lpstr>
      <vt:lpstr>Dan. 8:23-25  “Teen die einde van hulle heerskappy, wanneer die sonde sy hoogtepunt bereik het, sal 'n hardvogtige en slinkse koning op die toneel verskyn. Hy sal baie sterk word, maar nie deur eie krag nie. Hy sal ongelooflike verwoesting aanrig en sal voorspoedig wees in alles wat hy doen....</vt:lpstr>
      <vt:lpstr>Hy sal magtiges vernietig, ook die heilige volk. Deur sy vindingrykheid sal hy slaag met sy sluwe optrede. In sy verwaandheid sal hy baie mense goedsmoeds om die lewe bring. Hy sal selfs die hoogste Regeerder uitdaag, maar sal vernietig word sonder die toedoen van 'n mens.”</vt:lpstr>
      <vt:lpstr>Dan. 9:27  “Dié regeerder sal vir een tydperk 'n vaste ooreenkoms aangaan met die vooraanstaandes en teen die helfte van dié tydperk sal hy die diereoffers en die graanoffers afskaf.</vt:lpstr>
      <vt:lpstr>Hy sal op die een hoek van die tempel 'n ding sit wat 'n gruwel is vir God en wat verwoesting aanrig, en dit sal daar staan tot alles verby is. Dan sal oor dié regeerder wat soveel verwoesting aangerig het, losbars wat oor hom besluit is.”</vt:lpstr>
      <vt:lpstr>Dan. 11:36  “Die koning van die noorde sal maak soos hy wil en sal hom verhef en hom groter hou as enige god. Selfs teen die ware God sal hy ongehoorde dinge sê. Hy sal daarmee aanhou totdat die tyd van God se toorn oor sy volk verby is, want wat besluit is, sal gebeur.”</vt:lpstr>
      <vt:lpstr>Slide 13</vt:lpstr>
      <vt:lpstr>“But sin’s ultimate manifestation is yet to come. When the restraint is removed and Antichrist appears, the true character of evil will be manifest.”       John MacArthur</vt:lpstr>
      <vt:lpstr>Slide 15</vt:lpstr>
      <vt:lpstr>Matt. 24:22   “En as dit nie was dat God daardie tyd ingekort het nie, sou geen mens dit oorleef nie; maar ter wille van die uitverkorenes sal God daardie tyd inkort.”</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Tess. 2:3-12  Die laaste teken – die Antichris</dc:title>
  <dc:creator>Windows User</dc:creator>
  <cp:lastModifiedBy>Windows User</cp:lastModifiedBy>
  <cp:revision>1</cp:revision>
  <dcterms:created xsi:type="dcterms:W3CDTF">2023-09-27T08:12:24Z</dcterms:created>
  <dcterms:modified xsi:type="dcterms:W3CDTF">2023-09-27T08:18:16Z</dcterms:modified>
</cp:coreProperties>
</file>