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58" autoAdjust="0"/>
    <p:restoredTop sz="94660"/>
  </p:normalViewPr>
  <p:slideViewPr>
    <p:cSldViewPr>
      <p:cViewPr varScale="1">
        <p:scale>
          <a:sx n="111" d="100"/>
          <a:sy n="111"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D974DF-9300-4B28-8C61-C0974D3DCFE7}" type="datetimeFigureOut">
              <a:rPr lang="en-US" smtClean="0"/>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974DF-9300-4B28-8C61-C0974D3DCFE7}" type="datetimeFigureOut">
              <a:rPr lang="en-US" smtClean="0"/>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974DF-9300-4B28-8C61-C0974D3DCFE7}" type="datetimeFigureOut">
              <a:rPr lang="en-US" smtClean="0"/>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974DF-9300-4B28-8C61-C0974D3DCFE7}" type="datetimeFigureOut">
              <a:rPr lang="en-US" smtClean="0"/>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D974DF-9300-4B28-8C61-C0974D3DCFE7}" type="datetimeFigureOut">
              <a:rPr lang="en-US" smtClean="0"/>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D974DF-9300-4B28-8C61-C0974D3DCFE7}" type="datetimeFigureOut">
              <a:rPr lang="en-US" smtClean="0"/>
              <a:t>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D974DF-9300-4B28-8C61-C0974D3DCFE7}" type="datetimeFigureOut">
              <a:rPr lang="en-US" smtClean="0"/>
              <a:t>10/6/2023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D974DF-9300-4B28-8C61-C0974D3DCFE7}" type="datetimeFigureOut">
              <a:rPr lang="en-US" smtClean="0"/>
              <a:t>10/6/2023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974DF-9300-4B28-8C61-C0974D3DCFE7}" type="datetimeFigureOut">
              <a:rPr lang="en-US" smtClean="0"/>
              <a:t>10/6/2023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D974DF-9300-4B28-8C61-C0974D3DCFE7}" type="datetimeFigureOut">
              <a:rPr lang="en-US" smtClean="0"/>
              <a:t>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D974DF-9300-4B28-8C61-C0974D3DCFE7}" type="datetimeFigureOut">
              <a:rPr lang="en-US" smtClean="0"/>
              <a:t>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127C1B-B311-4B87-8EE7-56296CEB8B6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974DF-9300-4B28-8C61-C0974D3DCFE7}" type="datetimeFigureOut">
              <a:rPr lang="en-US" smtClean="0"/>
              <a:t>10/6/2023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127C1B-B311-4B87-8EE7-56296CEB8B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a:t>
            </a:r>
            <a:r>
              <a:rPr lang="af-ZA" b="1" u="sng" dirty="0" smtClean="0"/>
              <a:t>3:1-5</a:t>
            </a:r>
            <a:br>
              <a:rPr lang="af-ZA" b="1" u="sng" dirty="0" smtClean="0"/>
            </a:br>
            <a:r>
              <a:rPr lang="af-ZA" b="1" u="sng" dirty="0"/>
              <a:t/>
            </a:r>
            <a:br>
              <a:rPr lang="af-ZA" b="1" u="sng" dirty="0"/>
            </a:br>
            <a:r>
              <a:rPr lang="af-ZA" b="1" dirty="0" smtClean="0"/>
              <a:t>Wat </a:t>
            </a:r>
            <a:r>
              <a:rPr lang="af-ZA" b="1" dirty="0"/>
              <a:t>'n herder van sy gemeente verlang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4:3-4</a:t>
            </a:r>
            <a:r>
              <a:rPr lang="af-ZA" b="1" i="1" dirty="0" smtClean="0"/>
              <a:t/>
            </a:r>
            <a:br>
              <a:rPr lang="af-ZA" b="1" i="1" dirty="0" smtClean="0"/>
            </a:br>
            <a:r>
              <a:rPr lang="af-ZA" b="1" i="1" dirty="0"/>
              <a:t/>
            </a:r>
            <a:br>
              <a:rPr lang="af-ZA" b="1" i="1" dirty="0"/>
            </a:br>
            <a:r>
              <a:rPr lang="af-ZA" i="1" dirty="0" smtClean="0"/>
              <a:t>“En </a:t>
            </a:r>
            <a:r>
              <a:rPr lang="af-ZA" i="1" dirty="0"/>
              <a:t>bid tegelykertyd ook vir ons. Bid dat God vir ons 'n deur vir die woord oopmaak sodat ons die geheimenis van Christus kan verkondig waarvoor ek hier gevange sit. Bid dat ek dit duidelik sal verkondig soos dit my opgelê is.”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“So </a:t>
            </a:r>
            <a:r>
              <a:rPr lang="af-ZA" i="1" dirty="0"/>
              <a:t>moet julle ons dan sien: ons is dienaars van Christus en bestuurders aan wie die geheimenisse van God toevertrou is. Van 'n bestuurder word veral vereis dat hy betroubaar moet wees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2:15-16</a:t>
            </a:r>
            <a:r>
              <a:rPr lang="af-ZA" b="1" dirty="0" smtClean="0"/>
              <a:t/>
            </a:r>
            <a:br>
              <a:rPr lang="af-ZA" b="1" dirty="0" smtClean="0"/>
            </a:br>
            <a:r>
              <a:rPr lang="af-ZA" b="1" i="1" dirty="0" smtClean="0"/>
              <a:t/>
            </a:r>
            <a:br>
              <a:rPr lang="af-ZA" b="1" i="1" dirty="0" smtClean="0"/>
            </a:br>
            <a:r>
              <a:rPr lang="af-ZA" i="1" dirty="0" smtClean="0"/>
              <a:t>“Ons </a:t>
            </a:r>
            <a:r>
              <a:rPr lang="af-ZA" i="1" dirty="0"/>
              <a:t>is die wierook wat deur Christus vir God gebrand word, waarvan die geur dié bereik wat gered word, sowel as dié wat verlore gaan. Vir dié wat verlore gaan, is dit 'n doodsreuk wat dood bring; vir dié wat gered word, is dit 'n lewensgeur wat lewe wek.”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Tim. </a:t>
            </a:r>
            <a:r>
              <a:rPr lang="af-ZA" b="1" dirty="0" smtClean="0">
                <a:solidFill>
                  <a:srgbClr val="00B050"/>
                </a:solidFill>
              </a:rPr>
              <a:t>4:16-17</a:t>
            </a:r>
            <a:r>
              <a:rPr lang="af-ZA" b="1" dirty="0" smtClean="0"/>
              <a:t/>
            </a:r>
            <a:br>
              <a:rPr lang="af-ZA" b="1" dirty="0" smtClean="0"/>
            </a:br>
            <a:r>
              <a:rPr lang="af-ZA" b="1" i="1" dirty="0" smtClean="0"/>
              <a:t/>
            </a:r>
            <a:br>
              <a:rPr lang="af-ZA" b="1" i="1" dirty="0" smtClean="0"/>
            </a:br>
            <a:r>
              <a:rPr lang="af-ZA" i="1" dirty="0" smtClean="0"/>
              <a:t>“Toe </a:t>
            </a:r>
            <a:r>
              <a:rPr lang="af-ZA" i="1" dirty="0"/>
              <a:t>ek my die eerste keer voor die hof moes verdedig, het niemand my bygestaan nie; almal het my in die steek gelaat. Mag God hulle dit nie toereken nie! Maar die Here het my bygestaan en my krag gegee, sodat deur my die prediking tot sy volle reg kon kom en al die heidennasies dit kon hoor. En ek is uit die bek van die leeu </a:t>
            </a:r>
            <a:r>
              <a:rPr lang="af-ZA" i="1" dirty="0" smtClean="0"/>
              <a:t>gered”.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 </a:t>
            </a:r>
            <a:r>
              <a:rPr lang="af-ZA" b="1" dirty="0" smtClean="0">
                <a:solidFill>
                  <a:srgbClr val="00B050"/>
                </a:solidFill>
              </a:rPr>
              <a:t>1:24</a:t>
            </a:r>
            <a:r>
              <a:rPr lang="af-ZA" b="1" i="1" dirty="0" smtClean="0"/>
              <a:t/>
            </a:r>
            <a:br>
              <a:rPr lang="af-ZA" b="1" i="1" dirty="0" smtClean="0"/>
            </a:br>
            <a:r>
              <a:rPr lang="af-ZA" b="1" i="1" dirty="0"/>
              <a:t/>
            </a:r>
            <a:br>
              <a:rPr lang="af-ZA" b="1" i="1" dirty="0"/>
            </a:br>
            <a:r>
              <a:rPr lang="af-ZA" i="1" dirty="0" smtClean="0"/>
              <a:t>“Aan </a:t>
            </a:r>
            <a:r>
              <a:rPr lang="af-ZA" i="1" dirty="0"/>
              <a:t>Hom wat magtig is om julle van struikeling te bewaar en julle onbevlek en met vreugde sy heerlikheid te laat aanskou”</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b="1" i="1" dirty="0"/>
              <a:t/>
            </a:r>
            <a:br>
              <a:rPr lang="af-ZA" b="1" i="1" dirty="0"/>
            </a:br>
            <a:r>
              <a:rPr lang="af-ZA" i="1" dirty="0" smtClean="0"/>
              <a:t>“Nie </a:t>
            </a:r>
            <a:r>
              <a:rPr lang="af-ZA" i="1" dirty="0"/>
              <a:t>elkeen wat vir My sê: ‘Here, Here,’ sal in die koninkryk van die hemel ingaan nie, maar net hy wat die wil doen van my Vader wat in die hemel is.”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i="1" dirty="0"/>
              <a:t>Leef die </a:t>
            </a:r>
            <a:r>
              <a:rPr lang="af-ZA" b="1" i="1" dirty="0" smtClean="0"/>
              <a:t>Woord</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“Epafras</a:t>
            </a:r>
            <a:r>
              <a:rPr lang="af-ZA" i="1" dirty="0"/>
              <a:t>, wat een van julle is, stuur vir julle groete. Hy staan in diens van Christus Jesus en bid altyd ernstig vir julle dat julle staande mag bly, geestelik volwasse en in alles volkome gehoorsaam aan die wil van God</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3:1	</a:t>
            </a:r>
            <a:r>
              <a:rPr lang="af-ZA" b="1" dirty="0" smtClean="0"/>
              <a:t/>
            </a:r>
            <a:br>
              <a:rPr lang="af-ZA" b="1" dirty="0" smtClean="0"/>
            </a:br>
            <a:r>
              <a:rPr lang="af-ZA" b="1" dirty="0"/>
              <a:t/>
            </a:r>
            <a:br>
              <a:rPr lang="af-ZA" b="1" dirty="0"/>
            </a:br>
            <a:r>
              <a:rPr lang="af-ZA" i="1" dirty="0" smtClean="0"/>
              <a:t>“</a:t>
            </a:r>
            <a:r>
              <a:rPr lang="af-ZA" i="1" dirty="0"/>
              <a:t>My broers, julle moenie almal leermeesters wil wees nie, want julle moet weet dat ons wat leermeesters is, strenger as ander beoordeel sal word.”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4:11-12</a:t>
            </a:r>
            <a:r>
              <a:rPr lang="af-ZA" b="1" i="1" dirty="0" smtClean="0"/>
              <a:t/>
            </a:r>
            <a:br>
              <a:rPr lang="af-ZA" b="1" i="1" dirty="0" smtClean="0"/>
            </a:br>
            <a:r>
              <a:rPr lang="af-ZA" b="1" i="1" dirty="0"/>
              <a:t/>
            </a:r>
            <a:br>
              <a:rPr lang="af-ZA" b="1" i="1" dirty="0"/>
            </a:br>
            <a:r>
              <a:rPr lang="af-ZA" i="1" dirty="0" smtClean="0"/>
              <a:t>“En </a:t>
            </a:r>
            <a:r>
              <a:rPr lang="af-ZA" i="1" dirty="0"/>
              <a:t>dít is die “gawes” wat Hy “gegee het”: apostels, profete, evangeliste, en herders en leraars. Sy doel daarmee was om die gelowiges toe te rus vir hulle diens en vir die opbou van die liggaam van Christus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6:4</a:t>
            </a:r>
            <a:r>
              <a:rPr lang="af-ZA" b="1" i="1" dirty="0" smtClean="0"/>
              <a:t/>
            </a:r>
            <a:br>
              <a:rPr lang="af-ZA" b="1" i="1" dirty="0" smtClean="0"/>
            </a:br>
            <a:r>
              <a:rPr lang="af-ZA" b="1" i="1" dirty="0"/>
              <a:t/>
            </a:r>
            <a:br>
              <a:rPr lang="af-ZA" b="1" i="1" dirty="0"/>
            </a:br>
            <a:r>
              <a:rPr lang="af-ZA" i="1" dirty="0" smtClean="0"/>
              <a:t>“Ons </a:t>
            </a:r>
            <a:r>
              <a:rPr lang="af-ZA" i="1" dirty="0"/>
              <a:t>sal dan al ons aandag aan gebed en die bediening van die woord bly gee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5:12-13</a:t>
            </a:r>
            <a:r>
              <a:rPr lang="af-ZA" b="1" i="1" dirty="0" smtClean="0"/>
              <a:t/>
            </a:r>
            <a:br>
              <a:rPr lang="af-ZA" b="1" i="1" dirty="0" smtClean="0"/>
            </a:br>
            <a:r>
              <a:rPr lang="af-ZA" b="1" i="1" dirty="0"/>
              <a:t/>
            </a:r>
            <a:br>
              <a:rPr lang="af-ZA" b="1" i="1" dirty="0"/>
            </a:br>
            <a:r>
              <a:rPr lang="af-ZA" i="1" dirty="0" smtClean="0"/>
              <a:t>“Broers</a:t>
            </a:r>
            <a:r>
              <a:rPr lang="af-ZA" i="1" dirty="0"/>
              <a:t>, ons vra julle: Erken die mense wat so hard onder julle werk en julle in opdrag van die Here lei en teregwys. Betoon in liefde die hoogste agting aan hulle ter wille van hulle werk. Leef in vrede met mekaar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13:7</a:t>
            </a:r>
            <a:r>
              <a:rPr lang="af-ZA" b="1" i="1" dirty="0" smtClean="0"/>
              <a:t/>
            </a:r>
            <a:br>
              <a:rPr lang="af-ZA" b="1" i="1" dirty="0" smtClean="0"/>
            </a:br>
            <a:r>
              <a:rPr lang="af-ZA" b="1" i="1" dirty="0"/>
              <a:t/>
            </a:r>
            <a:br>
              <a:rPr lang="af-ZA" b="1" i="1" dirty="0"/>
            </a:br>
            <a:r>
              <a:rPr lang="af-ZA" i="1" dirty="0" smtClean="0"/>
              <a:t>“Dink </a:t>
            </a:r>
            <a:r>
              <a:rPr lang="af-ZA" i="1" dirty="0"/>
              <a:t>aan julle voorgangers wat die woord van God aan julle verkondig het. Let op hulle lewenswandel tot die einde toe, en volg die voorbeeld van geloof wat hulle gestel het</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man who was inarguably the strongst of spiritual leaders requested prayer from new believers. It also showed his confedence in the inerent power of prayer.”</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76</Words>
  <Application>Microsoft Office PowerPoint</Application>
  <PresentationFormat>On-screen Show (4:3)</PresentationFormat>
  <Paragraphs>15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II Tess. 3:1-5  Wat 'n herder van sy gemeente verlang</vt:lpstr>
      <vt:lpstr>Slide 2</vt:lpstr>
      <vt:lpstr>Jak. 3:1   “My broers, julle moenie almal leermeesters wil wees nie, want julle moet weet dat ons wat leermeesters is, strenger as ander beoordeel sal word.”</vt:lpstr>
      <vt:lpstr>Ef. 4:11-12  “En dít is die “gawes” wat Hy “gegee het”: apostels, profete, evangeliste, en herders en leraars. Sy doel daarmee was om die gelowiges toe te rus vir hulle diens en vir die opbou van die liggaam van Christus.”</vt:lpstr>
      <vt:lpstr>Hand. 6:4  “Ons sal dan al ons aandag aan gebed en die bediening van die woord bly gee.”</vt:lpstr>
      <vt:lpstr>I Tess. 5:12-13  “Broers, ons vra julle: Erken die mense wat so hard onder julle werk en julle in opdrag van die Here lei en teregwys. Betoon in liefde die hoogste agting aan hulle ter wille van hulle werk. Leef in vrede met mekaar.”</vt:lpstr>
      <vt:lpstr>Hebr. 13:7  “Dink aan julle voorgangers wat die woord van God aan julle verkondig het. Let op hulle lewenswandel tot die einde toe, en volg die voorbeeld van geloof wat hulle gestel het.”</vt:lpstr>
      <vt:lpstr>Slide 8</vt:lpstr>
      <vt:lpstr>“The man who was inarguably the strongst of spiritual leaders requested prayer from new believers. It also showed his confedence in the inerent power of prayer.”       John MacArthur</vt:lpstr>
      <vt:lpstr>Slide 10</vt:lpstr>
      <vt:lpstr>Kol. 4:3-4  “En bid tegelykertyd ook vir ons. Bid dat God vir ons 'n deur vir die woord oopmaak sodat ons die geheimenis van Christus kan verkondig waarvoor ek hier gevange sit. Bid dat ek dit duidelik sal verkondig soos dit my opgelê is.”</vt:lpstr>
      <vt:lpstr>I Kor. 4:1-2  “So moet julle ons dan sien: ons is dienaars van Christus en bestuurders aan wie die geheimenisse van God toevertrou is. Van 'n bestuurder word veral vereis dat hy betroubaar moet wees.”</vt:lpstr>
      <vt:lpstr>Slide 13</vt:lpstr>
      <vt:lpstr>II Kor. 2:15-16  “Ons is die wierook wat deur Christus vir God gebrand word, waarvan die geur dié bereik wat gered word, sowel as dié wat verlore gaan. Vir dié wat verlore gaan, is dit 'n doodsreuk wat dood bring; vir dié wat gered word, is dit 'n lewensgeur wat lewe wek.”</vt:lpstr>
      <vt:lpstr>Slide 15</vt:lpstr>
      <vt:lpstr>II Tim. 4:16-17  “Toe ek my die eerste keer voor die hof moes verdedig, het niemand my bygestaan nie; almal het my in die steek gelaat. Mag God hulle dit nie toereken nie! Maar die Here het my bygestaan en my krag gegee, sodat deur my die prediking tot sy volle reg kon kom en al die heidennasies dit kon hoor. En ek is uit die bek van die leeu gered”.</vt:lpstr>
      <vt:lpstr>Slide 17</vt:lpstr>
      <vt:lpstr>Jud. 1:24  “Aan Hom wat magtig is om julle van struikeling te bewaar en julle onbevlek en met vreugde sy heerlikheid te laat aanskou”</vt:lpstr>
      <vt:lpstr>Slide 19</vt:lpstr>
      <vt:lpstr>Matt. 7:21  “Nie elkeen wat vir My sê: ‘Here, Here,’ sal in die koninkryk van die hemel ingaan nie, maar net hy wat die wil doen van my Vader wat in die hemel is.”</vt:lpstr>
      <vt:lpstr>Leef die Woord</vt:lpstr>
      <vt:lpstr>Slide 22</vt:lpstr>
      <vt:lpstr>Kol. 4:12  “Epafras, wat een van julle is, stuur vir julle groete. Hy staan in diens van Christus Jesus en bid altyd ernstig vir julle dat julle staande mag bly, geestelik volwasse en in alles volkome gehoorsaam aan die wil van God.”</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3:1-5  Wat 'n herder van sy gemeente verlang</dc:title>
  <dc:creator>Windows User</dc:creator>
  <cp:lastModifiedBy>Windows User</cp:lastModifiedBy>
  <cp:revision>1</cp:revision>
  <dcterms:created xsi:type="dcterms:W3CDTF">2023-10-06T05:29:38Z</dcterms:created>
  <dcterms:modified xsi:type="dcterms:W3CDTF">2023-10-06T05:37:39Z</dcterms:modified>
</cp:coreProperties>
</file>