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844" autoAdjust="0"/>
    <p:restoredTop sz="94660"/>
  </p:normalViewPr>
  <p:slideViewPr>
    <p:cSldViewPr>
      <p:cViewPr varScale="1">
        <p:scale>
          <a:sx n="111" d="100"/>
          <a:sy n="111" d="100"/>
        </p:scale>
        <p:origin x="-20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498799-10A9-49C9-B551-AAAF10F63A32}"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1E9221-09B5-4C8D-8AFF-926BE316D85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498799-10A9-49C9-B551-AAAF10F63A32}"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1E9221-09B5-4C8D-8AFF-926BE316D85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498799-10A9-49C9-B551-AAAF10F63A32}"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1E9221-09B5-4C8D-8AFF-926BE316D85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498799-10A9-49C9-B551-AAAF10F63A32}"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1E9221-09B5-4C8D-8AFF-926BE316D85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498799-10A9-49C9-B551-AAAF10F63A32}"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1E9221-09B5-4C8D-8AFF-926BE316D85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498799-10A9-49C9-B551-AAAF10F63A32}" type="datetimeFigureOut">
              <a:rPr lang="en-US" smtClean="0"/>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1E9221-09B5-4C8D-8AFF-926BE316D85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498799-10A9-49C9-B551-AAAF10F63A32}" type="datetimeFigureOut">
              <a:rPr lang="en-US" smtClean="0"/>
              <a:t>10/11/2023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1E9221-09B5-4C8D-8AFF-926BE316D85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498799-10A9-49C9-B551-AAAF10F63A32}" type="datetimeFigureOut">
              <a:rPr lang="en-US" smtClean="0"/>
              <a:t>10/11/2023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1E9221-09B5-4C8D-8AFF-926BE316D85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498799-10A9-49C9-B551-AAAF10F63A32}" type="datetimeFigureOut">
              <a:rPr lang="en-US" smtClean="0"/>
              <a:t>10/11/2023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1E9221-09B5-4C8D-8AFF-926BE316D85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498799-10A9-49C9-B551-AAAF10F63A32}" type="datetimeFigureOut">
              <a:rPr lang="en-US" smtClean="0"/>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1E9221-09B5-4C8D-8AFF-926BE316D85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498799-10A9-49C9-B551-AAAF10F63A32}" type="datetimeFigureOut">
              <a:rPr lang="en-US" smtClean="0"/>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1E9221-09B5-4C8D-8AFF-926BE316D85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498799-10A9-49C9-B551-AAAF10F63A32}" type="datetimeFigureOut">
              <a:rPr lang="en-US" smtClean="0"/>
              <a:t>10/11/2023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1E9221-09B5-4C8D-8AFF-926BE316D85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Tess. </a:t>
            </a:r>
            <a:r>
              <a:rPr lang="af-ZA" b="1" u="sng" dirty="0" smtClean="0"/>
              <a:t>3:6-15</a:t>
            </a:r>
            <a:br>
              <a:rPr lang="af-ZA" b="1" u="sng" dirty="0" smtClean="0"/>
            </a:br>
            <a:r>
              <a:rPr lang="af-ZA" b="1" u="sng" dirty="0"/>
              <a:t/>
            </a:r>
            <a:br>
              <a:rPr lang="af-ZA" b="1" u="sng" dirty="0"/>
            </a:br>
            <a:r>
              <a:rPr lang="af-ZA" b="1" dirty="0" smtClean="0"/>
              <a:t>Die </a:t>
            </a:r>
            <a:r>
              <a:rPr lang="af-ZA" b="1" dirty="0"/>
              <a:t>gelowiges se siening van werk.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Pred. </a:t>
            </a:r>
            <a:r>
              <a:rPr lang="af-ZA" b="1" dirty="0" smtClean="0">
                <a:solidFill>
                  <a:srgbClr val="00B050"/>
                </a:solidFill>
              </a:rPr>
              <a:t>5:18</a:t>
            </a:r>
            <a:r>
              <a:rPr lang="af-ZA" b="1" dirty="0" smtClean="0"/>
              <a:t/>
            </a:r>
            <a:br>
              <a:rPr lang="af-ZA" b="1" dirty="0" smtClean="0"/>
            </a:br>
            <a:r>
              <a:rPr lang="af-ZA" b="1" dirty="0"/>
              <a:t/>
            </a:r>
            <a:br>
              <a:rPr lang="af-ZA" b="1" dirty="0"/>
            </a:br>
            <a:r>
              <a:rPr lang="af-ZA" dirty="0" smtClean="0"/>
              <a:t>“</a:t>
            </a:r>
            <a:r>
              <a:rPr lang="af-ZA" i="1" dirty="0" smtClean="0"/>
              <a:t>God </a:t>
            </a:r>
            <a:r>
              <a:rPr lang="af-ZA" i="1" dirty="0"/>
              <a:t>gee aan 'n mens rykdom en besittings en laat hom dit geniet. God laat die mens sy deel ontvang en sy werk met vreugde doen. Dit is 'n gawe van God</a:t>
            </a:r>
            <a:r>
              <a:rPr lang="af-ZA"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10:31</a:t>
            </a:r>
            <a:r>
              <a:rPr lang="af-ZA" b="1" dirty="0" smtClean="0"/>
              <a:t/>
            </a:r>
            <a:br>
              <a:rPr lang="af-ZA" b="1" dirty="0" smtClean="0"/>
            </a:br>
            <a:r>
              <a:rPr lang="af-ZA" b="1" dirty="0"/>
              <a:t/>
            </a:r>
            <a:br>
              <a:rPr lang="af-ZA" b="1" dirty="0"/>
            </a:br>
            <a:r>
              <a:rPr lang="af-ZA" dirty="0" smtClean="0"/>
              <a:t>“</a:t>
            </a:r>
            <a:r>
              <a:rPr lang="af-ZA" i="1" dirty="0" smtClean="0"/>
              <a:t>Of </a:t>
            </a:r>
            <a:r>
              <a:rPr lang="af-ZA" i="1" dirty="0"/>
              <a:t>julle eet en of julle drink of wat julle ook al doen, doen alles tot eer van God</a:t>
            </a:r>
            <a:r>
              <a:rPr lang="af-ZA"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Pred. </a:t>
            </a:r>
            <a:r>
              <a:rPr lang="af-ZA" b="1" dirty="0" smtClean="0">
                <a:solidFill>
                  <a:srgbClr val="00B050"/>
                </a:solidFill>
              </a:rPr>
              <a:t>1:3</a:t>
            </a:r>
            <a:br>
              <a:rPr lang="af-ZA" b="1" dirty="0" smtClean="0">
                <a:solidFill>
                  <a:srgbClr val="00B050"/>
                </a:solidFill>
              </a:rPr>
            </a:br>
            <a:r>
              <a:rPr lang="af-ZA" b="1" dirty="0"/>
              <a:t/>
            </a:r>
            <a:br>
              <a:rPr lang="af-ZA" b="1" dirty="0"/>
            </a:br>
            <a:r>
              <a:rPr lang="af-ZA" dirty="0" smtClean="0"/>
              <a:t>“</a:t>
            </a:r>
            <a:r>
              <a:rPr lang="af-ZA" i="1" dirty="0" smtClean="0"/>
              <a:t>Wat </a:t>
            </a:r>
            <a:r>
              <a:rPr lang="af-ZA" i="1" dirty="0"/>
              <a:t>kry die mens vir sy geswoeg, sy geswoeg in hierdie wêreld</a:t>
            </a:r>
            <a:r>
              <a:rPr lang="af-ZA" i="1" dirty="0" smtClean="0"/>
              <a:t>?</a:t>
            </a:r>
            <a:r>
              <a:rPr lang="af-ZA"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Pred. </a:t>
            </a:r>
            <a:r>
              <a:rPr lang="af-ZA" b="1" dirty="0" smtClean="0">
                <a:solidFill>
                  <a:srgbClr val="00B050"/>
                </a:solidFill>
              </a:rPr>
              <a:t>3:9</a:t>
            </a:r>
            <a:r>
              <a:rPr lang="af-ZA" b="1" dirty="0" smtClean="0"/>
              <a:t/>
            </a:r>
            <a:br>
              <a:rPr lang="af-ZA" b="1" dirty="0" smtClean="0"/>
            </a:br>
            <a:r>
              <a:rPr lang="af-ZA" b="1" dirty="0"/>
              <a:t/>
            </a:r>
            <a:br>
              <a:rPr lang="af-ZA" b="1" dirty="0"/>
            </a:br>
            <a:r>
              <a:rPr lang="af-ZA" dirty="0" smtClean="0"/>
              <a:t>“</a:t>
            </a:r>
            <a:r>
              <a:rPr lang="af-ZA" i="1" dirty="0" smtClean="0"/>
              <a:t>Wat </a:t>
            </a:r>
            <a:r>
              <a:rPr lang="af-ZA" i="1" dirty="0"/>
              <a:t>kry die mens vir die werk waarmee hy hom vermoei?</a:t>
            </a:r>
            <a:r>
              <a:rPr lang="af-ZA" dirty="0"/>
              <a:t>”</a:t>
            </a:r>
            <a:r>
              <a:rPr lang="en-US" dirty="0"/>
              <a:t/>
            </a:r>
            <a:br>
              <a:rPr lang="en-US" dirty="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Pred. </a:t>
            </a:r>
            <a:r>
              <a:rPr lang="af-ZA" b="1" dirty="0" smtClean="0">
                <a:solidFill>
                  <a:srgbClr val="00B050"/>
                </a:solidFill>
              </a:rPr>
              <a:t>4:4</a:t>
            </a:r>
            <a:r>
              <a:rPr lang="af-ZA" b="1" dirty="0" smtClean="0"/>
              <a:t/>
            </a:r>
            <a:br>
              <a:rPr lang="af-ZA" b="1" dirty="0" smtClean="0"/>
            </a:br>
            <a:r>
              <a:rPr lang="af-ZA" b="1" dirty="0"/>
              <a:t/>
            </a:r>
            <a:br>
              <a:rPr lang="af-ZA" b="1" dirty="0"/>
            </a:br>
            <a:r>
              <a:rPr lang="af-ZA" dirty="0" smtClean="0"/>
              <a:t>“</a:t>
            </a:r>
            <a:r>
              <a:rPr lang="af-ZA" i="1" dirty="0" smtClean="0"/>
              <a:t>Ek </a:t>
            </a:r>
            <a:r>
              <a:rPr lang="af-ZA" i="1" dirty="0"/>
              <a:t>het gesien dat al die moeite wat mens doen vir sukses uit onderlinge afguns kom. Ook hier kom dit dus tot niks. Dit is 'n gejaag na wind</a:t>
            </a:r>
            <a:r>
              <a:rPr lang="af-ZA"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Pred. </a:t>
            </a:r>
            <a:r>
              <a:rPr lang="af-ZA" b="1" dirty="0" smtClean="0">
                <a:solidFill>
                  <a:srgbClr val="00B050"/>
                </a:solidFill>
              </a:rPr>
              <a:t>6:7</a:t>
            </a:r>
            <a:r>
              <a:rPr lang="af-ZA" b="1" dirty="0" smtClean="0"/>
              <a:t/>
            </a:r>
            <a:br>
              <a:rPr lang="af-ZA" b="1" dirty="0" smtClean="0"/>
            </a:br>
            <a:r>
              <a:rPr lang="af-ZA" b="1" dirty="0"/>
              <a:t/>
            </a:r>
            <a:br>
              <a:rPr lang="af-ZA" b="1" dirty="0"/>
            </a:br>
            <a:r>
              <a:rPr lang="af-ZA" dirty="0" smtClean="0"/>
              <a:t>“</a:t>
            </a:r>
            <a:r>
              <a:rPr lang="af-ZA" i="1" dirty="0" smtClean="0"/>
              <a:t>Die </a:t>
            </a:r>
            <a:r>
              <a:rPr lang="af-ZA" i="1" dirty="0"/>
              <a:t>mens sloof hom af vir kos, maar sy honger word nooit gestil </a:t>
            </a:r>
            <a:r>
              <a:rPr lang="af-ZA" i="1" dirty="0" smtClean="0"/>
              <a:t>nie.”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Pred. </a:t>
            </a:r>
            <a:r>
              <a:rPr lang="af-ZA" b="1" dirty="0" smtClean="0">
                <a:solidFill>
                  <a:srgbClr val="00B050"/>
                </a:solidFill>
              </a:rPr>
              <a:t>2:24</a:t>
            </a:r>
            <a:r>
              <a:rPr lang="af-ZA" b="1" dirty="0" smtClean="0"/>
              <a:t/>
            </a:r>
            <a:br>
              <a:rPr lang="af-ZA" b="1" dirty="0" smtClean="0"/>
            </a:br>
            <a:r>
              <a:rPr lang="af-ZA" b="1" dirty="0"/>
              <a:t/>
            </a:r>
            <a:br>
              <a:rPr lang="af-ZA" b="1" dirty="0"/>
            </a:br>
            <a:r>
              <a:rPr lang="af-ZA" dirty="0" smtClean="0"/>
              <a:t>“</a:t>
            </a:r>
            <a:r>
              <a:rPr lang="af-ZA" i="1" dirty="0" smtClean="0"/>
              <a:t>Dit </a:t>
            </a:r>
            <a:r>
              <a:rPr lang="af-ZA" i="1" dirty="0"/>
              <a:t>is nie aan die mens self te danke dat hy kan eet en drink en onder al sy arbeid nog die goeie kan geniet nie. Ek het ingesien dat dit 'n gawe uit die hand van God is</a:t>
            </a:r>
            <a:r>
              <a:rPr lang="af-ZA" dirty="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Pred. </a:t>
            </a:r>
            <a:r>
              <a:rPr lang="af-ZA" b="1" dirty="0" smtClean="0">
                <a:solidFill>
                  <a:srgbClr val="00B050"/>
                </a:solidFill>
              </a:rPr>
              <a:t>3:13</a:t>
            </a:r>
            <a:r>
              <a:rPr lang="af-ZA" b="1" dirty="0" smtClean="0"/>
              <a:t/>
            </a:r>
            <a:br>
              <a:rPr lang="af-ZA" b="1" dirty="0" smtClean="0"/>
            </a:br>
            <a:r>
              <a:rPr lang="af-ZA" b="1" dirty="0"/>
              <a:t/>
            </a:r>
            <a:br>
              <a:rPr lang="af-ZA" b="1" dirty="0"/>
            </a:br>
            <a:r>
              <a:rPr lang="af-ZA" dirty="0" smtClean="0"/>
              <a:t>“</a:t>
            </a:r>
            <a:r>
              <a:rPr lang="af-ZA" i="1" dirty="0" smtClean="0"/>
              <a:t>Dat </a:t>
            </a:r>
            <a:r>
              <a:rPr lang="af-ZA" i="1" dirty="0"/>
              <a:t>die mens kan eet en drink en onder al sy arbeid nog die goeie kan geniet, ook dit is 'n gawe van </a:t>
            </a:r>
            <a:r>
              <a:rPr lang="af-ZA" i="1" dirty="0" smtClean="0"/>
              <a:t>God.</a:t>
            </a:r>
            <a:r>
              <a:rPr lang="af-ZA"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29</Words>
  <Application>Microsoft Office PowerPoint</Application>
  <PresentationFormat>On-screen Show (4:3)</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II Tess. 3:6-15  Die gelowiges se siening van werk.</vt:lpstr>
      <vt:lpstr>Slide 2</vt:lpstr>
      <vt:lpstr>Pred. 1:3  “Wat kry die mens vir sy geswoeg, sy geswoeg in hierdie wêreld?”.</vt:lpstr>
      <vt:lpstr>Pred. 3:9  “Wat kry die mens vir die werk waarmee hy hom vermoei?” </vt:lpstr>
      <vt:lpstr>Pred. 4:4  “Ek het gesien dat al die moeite wat mens doen vir sukses uit onderlinge afguns kom. Ook hier kom dit dus tot niks. Dit is 'n gejaag na wind”.</vt:lpstr>
      <vt:lpstr>Pred. 6:7  “Die mens sloof hom af vir kos, maar sy honger word nooit gestil nie.”</vt:lpstr>
      <vt:lpstr>Slide 7</vt:lpstr>
      <vt:lpstr>Pred. 2:24  “Dit is nie aan die mens self te danke dat hy kan eet en drink en onder al sy arbeid nog die goeie kan geniet nie. Ek het ingesien dat dit 'n gawe uit die hand van God is”.</vt:lpstr>
      <vt:lpstr>Pred. 3:13  “Dat die mens kan eet en drink en onder al sy arbeid nog die goeie kan geniet, ook dit is 'n gawe van God.”</vt:lpstr>
      <vt:lpstr>Pred. 5:18  “God gee aan 'n mens rykdom en besittings en laat hom dit geniet. God laat die mens sy deel ontvang en sy werk met vreugde doen. Dit is 'n gawe van God”.</vt:lpstr>
      <vt:lpstr>Slide 11</vt:lpstr>
      <vt:lpstr>I Kor. 10:31  “Of julle eet en of julle drink of wat julle ook al doen, doen alles tot eer van God”.</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Tess. 3:6-15  Die gelowiges se siening van werk.</dc:title>
  <dc:creator>Windows User</dc:creator>
  <cp:lastModifiedBy>Windows User</cp:lastModifiedBy>
  <cp:revision>1</cp:revision>
  <dcterms:created xsi:type="dcterms:W3CDTF">2023-10-11T06:31:19Z</dcterms:created>
  <dcterms:modified xsi:type="dcterms:W3CDTF">2023-10-11T06:35:14Z</dcterms:modified>
</cp:coreProperties>
</file>