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6" r:id="rId21"/>
    <p:sldId id="275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6688" autoAdjust="0"/>
    <p:restoredTop sz="94660"/>
  </p:normalViewPr>
  <p:slideViewPr>
    <p:cSldViewPr>
      <p:cViewPr varScale="1">
        <p:scale>
          <a:sx n="111" d="100"/>
          <a:sy n="111" d="100"/>
        </p:scale>
        <p:origin x="-21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17DA-9508-49AE-B3B5-C09EF3E46F8B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292F6-8085-4252-B612-B77C956D24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17DA-9508-49AE-B3B5-C09EF3E46F8B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292F6-8085-4252-B612-B77C956D24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17DA-9508-49AE-B3B5-C09EF3E46F8B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292F6-8085-4252-B612-B77C956D24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17DA-9508-49AE-B3B5-C09EF3E46F8B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292F6-8085-4252-B612-B77C956D24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17DA-9508-49AE-B3B5-C09EF3E46F8B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292F6-8085-4252-B612-B77C956D24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17DA-9508-49AE-B3B5-C09EF3E46F8B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292F6-8085-4252-B612-B77C956D24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17DA-9508-49AE-B3B5-C09EF3E46F8B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292F6-8085-4252-B612-B77C956D24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17DA-9508-49AE-B3B5-C09EF3E46F8B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292F6-8085-4252-B612-B77C956D24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17DA-9508-49AE-B3B5-C09EF3E46F8B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292F6-8085-4252-B612-B77C956D24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17DA-9508-49AE-B3B5-C09EF3E46F8B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292F6-8085-4252-B612-B77C956D24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17DA-9508-49AE-B3B5-C09EF3E46F8B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292F6-8085-4252-B612-B77C956D24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2217DA-9508-49AE-B3B5-C09EF3E46F8B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6292F6-8085-4252-B612-B77C956D247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u="sng" dirty="0"/>
              <a:t>II Tess. 3:13</a:t>
            </a:r>
            <a:r>
              <a:rPr lang="af-ZA" b="1" dirty="0"/>
              <a:t>	</a:t>
            </a:r>
            <a:r>
              <a:rPr lang="af-ZA" b="1" dirty="0" smtClean="0"/>
              <a:t/>
            </a:r>
            <a:br>
              <a:rPr lang="af-ZA" b="1" dirty="0" smtClean="0"/>
            </a:br>
            <a:r>
              <a:rPr lang="af-ZA" b="1" dirty="0"/>
              <a:t/>
            </a:r>
            <a:br>
              <a:rPr lang="af-ZA" b="1" dirty="0"/>
            </a:br>
            <a:r>
              <a:rPr lang="af-ZA" b="1" dirty="0" smtClean="0"/>
              <a:t>Hou </a:t>
            </a:r>
            <a:r>
              <a:rPr lang="af-ZA" b="1" dirty="0"/>
              <a:t>aan goed </a:t>
            </a:r>
            <a:r>
              <a:rPr lang="af-ZA" b="1" dirty="0" smtClean="0"/>
              <a:t>doen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Matt. </a:t>
            </a:r>
            <a:r>
              <a:rPr lang="af-ZA" b="1" dirty="0" smtClean="0">
                <a:solidFill>
                  <a:srgbClr val="00B050"/>
                </a:solidFill>
              </a:rPr>
              <a:t>5:42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b="1" i="1" dirty="0"/>
              <a:t/>
            </a:r>
            <a:br>
              <a:rPr lang="af-ZA" b="1" i="1" dirty="0"/>
            </a:br>
            <a:r>
              <a:rPr lang="af-ZA" i="1" dirty="0" smtClean="0"/>
              <a:t>“Gee </a:t>
            </a:r>
            <a:r>
              <a:rPr lang="af-ZA" i="1" dirty="0"/>
              <a:t>aan hom wat iets van jou vra, en moet hom wat van jou wil leen, nie afwys nie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Rom. </a:t>
            </a:r>
            <a:r>
              <a:rPr lang="af-ZA" b="1" dirty="0" smtClean="0">
                <a:solidFill>
                  <a:srgbClr val="00B050"/>
                </a:solidFill>
              </a:rPr>
              <a:t>14:23</a:t>
            </a:r>
            <a:br>
              <a:rPr lang="af-ZA" b="1" dirty="0" smtClean="0">
                <a:solidFill>
                  <a:srgbClr val="00B050"/>
                </a:solidFill>
              </a:rPr>
            </a:br>
            <a:r>
              <a:rPr lang="af-ZA" b="1" dirty="0" smtClean="0"/>
              <a:t/>
            </a:r>
            <a:br>
              <a:rPr lang="af-ZA" b="1" dirty="0" smtClean="0"/>
            </a:br>
            <a:r>
              <a:rPr lang="af-ZA" i="1" dirty="0" smtClean="0"/>
              <a:t>“</a:t>
            </a:r>
            <a:r>
              <a:rPr lang="af-ZA" i="1" dirty="0"/>
              <a:t>En enigiets wat 'n mens nie uit geloofsoortuiging doen nie, is sonde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dirty="0">
                <a:solidFill>
                  <a:srgbClr val="00B050"/>
                </a:solidFill>
              </a:rPr>
              <a:t> </a:t>
            </a:r>
            <a:r>
              <a:rPr lang="af-ZA" b="1" dirty="0" smtClean="0">
                <a:solidFill>
                  <a:srgbClr val="00B050"/>
                </a:solidFill>
              </a:rPr>
              <a:t>I </a:t>
            </a:r>
            <a:r>
              <a:rPr lang="af-ZA" b="1" dirty="0">
                <a:solidFill>
                  <a:srgbClr val="00B050"/>
                </a:solidFill>
              </a:rPr>
              <a:t>Joh. </a:t>
            </a:r>
            <a:r>
              <a:rPr lang="af-ZA" b="1" dirty="0" smtClean="0">
                <a:solidFill>
                  <a:srgbClr val="00B050"/>
                </a:solidFill>
              </a:rPr>
              <a:t>3:17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b="1" i="1" dirty="0"/>
              <a:t/>
            </a:r>
            <a:br>
              <a:rPr lang="af-ZA" b="1" i="1" dirty="0"/>
            </a:br>
            <a:r>
              <a:rPr lang="af-ZA" i="1" dirty="0" smtClean="0"/>
              <a:t>“Wie </a:t>
            </a:r>
            <a:r>
              <a:rPr lang="af-ZA" i="1" dirty="0"/>
              <a:t>aardse besittings het en sy broer sien gebrek ly, maar geen gevoel vir hom het nie – hoe kan die liefde van God in hom wees</a:t>
            </a:r>
            <a:r>
              <a:rPr lang="af-ZA" i="1" dirty="0" smtClean="0"/>
              <a:t>?”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Kol. </a:t>
            </a:r>
            <a:r>
              <a:rPr lang="af-ZA" b="1" dirty="0" smtClean="0">
                <a:solidFill>
                  <a:srgbClr val="00B050"/>
                </a:solidFill>
              </a:rPr>
              <a:t>3:17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b="1" i="1" dirty="0"/>
              <a:t/>
            </a:r>
            <a:br>
              <a:rPr lang="af-ZA" b="1" i="1" dirty="0"/>
            </a:br>
            <a:r>
              <a:rPr lang="af-ZA" i="1" dirty="0" smtClean="0"/>
              <a:t>“En </a:t>
            </a:r>
            <a:r>
              <a:rPr lang="af-ZA" i="1" dirty="0"/>
              <a:t>wat julle ook al sê of doen, sê en doen dit alles in die Naam van die Here Jesus en dank God die Vader deur Hom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Joh. </a:t>
            </a:r>
            <a:r>
              <a:rPr lang="af-ZA" b="1" dirty="0" smtClean="0">
                <a:solidFill>
                  <a:srgbClr val="00B050"/>
                </a:solidFill>
              </a:rPr>
              <a:t>15:5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b="1" i="1" dirty="0"/>
              <a:t/>
            </a:r>
            <a:br>
              <a:rPr lang="af-ZA" b="1" i="1" dirty="0"/>
            </a:br>
            <a:r>
              <a:rPr lang="af-ZA" i="1" dirty="0" smtClean="0"/>
              <a:t>“Ek </a:t>
            </a:r>
            <a:r>
              <a:rPr lang="af-ZA" i="1" dirty="0"/>
              <a:t>is die wingerdstok, julle die lote. Wie in My bly en Ek in hom, dra baie vrugte, want sonder My kan julle niks doen nie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i="1" dirty="0" smtClean="0"/>
              <a:t>“It </a:t>
            </a:r>
            <a:r>
              <a:rPr lang="af-ZA" i="1" dirty="0"/>
              <a:t>is a loss, perhaps, to give to a man who wastes, but it will be a greater loss not to give at all</a:t>
            </a:r>
            <a:r>
              <a:rPr lang="af-ZA" i="1" dirty="0" smtClean="0"/>
              <a:t>.”</a:t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					</a:t>
            </a:r>
            <a:r>
              <a:rPr lang="af-ZA" b="1" dirty="0" smtClean="0">
                <a:solidFill>
                  <a:srgbClr val="7030A0"/>
                </a:solidFill>
              </a:rPr>
              <a:t>C.H.Spurgeon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lvl="0"/>
            <a:r>
              <a:rPr lang="af-ZA" b="1" dirty="0"/>
              <a:t>Waak teen 'n harde hart in 'n verdraaide en korrupte wêreld</a:t>
            </a:r>
            <a:r>
              <a:rPr lang="af-ZA" b="1" dirty="0" smtClean="0"/>
              <a:t>!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Matt. 10:22</a:t>
            </a:r>
            <a:r>
              <a:rPr lang="af-ZA" dirty="0">
                <a:solidFill>
                  <a:srgbClr val="00B050"/>
                </a:solidFill>
              </a:rPr>
              <a:t>	</a:t>
            </a:r>
            <a:r>
              <a:rPr lang="af-ZA" dirty="0" smtClean="0">
                <a:solidFill>
                  <a:srgbClr val="00B050"/>
                </a:solidFill>
              </a:rPr>
              <a:t/>
            </a:r>
            <a:br>
              <a:rPr lang="af-ZA" dirty="0" smtClean="0">
                <a:solidFill>
                  <a:srgbClr val="00B050"/>
                </a:solidFill>
              </a:rPr>
            </a:b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 smtClean="0"/>
              <a:t>“Julle </a:t>
            </a:r>
            <a:r>
              <a:rPr lang="af-ZA" i="1" dirty="0"/>
              <a:t>sal ter wille van my Naam deur almal gehaat word. Maar wie tot die einde toe volhard, sal gered word.”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Rom. </a:t>
            </a:r>
            <a:r>
              <a:rPr lang="af-ZA" b="1" dirty="0" smtClean="0">
                <a:solidFill>
                  <a:srgbClr val="00B050"/>
                </a:solidFill>
              </a:rPr>
              <a:t>2:6-8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i="1" dirty="0" smtClean="0"/>
              <a:t>“Hy </a:t>
            </a:r>
            <a:r>
              <a:rPr lang="af-ZA" i="1" dirty="0"/>
              <a:t>sal elkeen vergeld volgens sy dade: aan dié wat in goeddoen volhard en op dié manier soek na ewige heerlikheid, eer en onverganklikheid, gee Hy die ewige lewe; maar dié wat uit selfsug ongehoorsaam is aan die waarheid en toegee aan die ongeregtigheid, straf Hy in sy toorn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Ef. 2:10	</a:t>
            </a:r>
            <a:r>
              <a:rPr lang="af-ZA" b="1" i="1" dirty="0" smtClean="0">
                <a:solidFill>
                  <a:srgbClr val="00B050"/>
                </a:solidFill>
              </a:rPr>
              <a:t/>
            </a:r>
            <a:br>
              <a:rPr lang="af-ZA" b="1" i="1" dirty="0" smtClean="0">
                <a:solidFill>
                  <a:srgbClr val="00B050"/>
                </a:solidFill>
              </a:rPr>
            </a:br>
            <a:r>
              <a:rPr lang="af-ZA" b="1" i="1" dirty="0"/>
              <a:t/>
            </a:r>
            <a:br>
              <a:rPr lang="af-ZA" b="1" i="1" dirty="0"/>
            </a:br>
            <a:r>
              <a:rPr lang="af-ZA" i="1" dirty="0" smtClean="0"/>
              <a:t>“</a:t>
            </a:r>
            <a:r>
              <a:rPr lang="af-ZA" i="1" dirty="0"/>
              <a:t>Nee, God het ons gemaak wat ons nou is: in Christus Jesus het Hy ons geskep om ons lewe te wy aan die goeie dade waarvoor Hy ons bestem het.”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I Tim. </a:t>
            </a:r>
            <a:r>
              <a:rPr lang="af-ZA" b="1" dirty="0" smtClean="0">
                <a:solidFill>
                  <a:srgbClr val="00B050"/>
                </a:solidFill>
              </a:rPr>
              <a:t>6:18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b="1" i="1" dirty="0"/>
              <a:t/>
            </a:r>
            <a:br>
              <a:rPr lang="af-ZA" b="1" i="1" dirty="0"/>
            </a:br>
            <a:r>
              <a:rPr lang="af-ZA" i="1" dirty="0" smtClean="0"/>
              <a:t>“Spoor </a:t>
            </a:r>
            <a:r>
              <a:rPr lang="af-ZA" i="1" dirty="0"/>
              <a:t>hulle aan om goed te doen, om ryk te wees in goeie dade, vrygewig en mededeelsaam.”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Hebr. 10:24</a:t>
            </a:r>
            <a:r>
              <a:rPr lang="af-ZA" i="1" dirty="0">
                <a:solidFill>
                  <a:srgbClr val="00B050"/>
                </a:solidFill>
              </a:rPr>
              <a:t>	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Laat ons ook na mekaar omsien deur mekaar aan te spoor tot liefde en goeie dade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Jak. </a:t>
            </a:r>
            <a:r>
              <a:rPr lang="af-ZA" b="1" dirty="0" smtClean="0">
                <a:solidFill>
                  <a:srgbClr val="00B050"/>
                </a:solidFill>
              </a:rPr>
              <a:t>3:13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b="1" i="1" dirty="0"/>
              <a:t/>
            </a:r>
            <a:br>
              <a:rPr lang="af-ZA" b="1" i="1" dirty="0"/>
            </a:br>
            <a:r>
              <a:rPr lang="af-ZA" i="1" dirty="0" smtClean="0"/>
              <a:t>“Is </a:t>
            </a:r>
            <a:r>
              <a:rPr lang="af-ZA" i="1" dirty="0"/>
              <a:t>daar 'n wyse en verstandige mens onder julle? Dan moet hy dit toon deur sy goeie gedrag en deur dade wat van nederigheid en wysheid getuig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76</Words>
  <Application>Microsoft Office PowerPoint</Application>
  <PresentationFormat>On-screen Show (4:3)</PresentationFormat>
  <Paragraphs>14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II Tess. 3:13   Hou aan goed doen</vt:lpstr>
      <vt:lpstr>Slide 2</vt:lpstr>
      <vt:lpstr>Matt. 10:22   “Julle sal ter wille van my Naam deur almal gehaat word. Maar wie tot die einde toe volhard, sal gered word.”</vt:lpstr>
      <vt:lpstr>Rom. 2:6-8 “Hy sal elkeen vergeld volgens sy dade: aan dié wat in goeddoen volhard en op dié manier soek na ewige heerlikheid, eer en onverganklikheid, gee Hy die ewige lewe; maar dié wat uit selfsug ongehoorsaam is aan die waarheid en toegee aan die ongeregtigheid, straf Hy in sy toorn.”</vt:lpstr>
      <vt:lpstr>Slide 5</vt:lpstr>
      <vt:lpstr>Ef. 2:10   “Nee, God het ons gemaak wat ons nou is: in Christus Jesus het Hy ons geskep om ons lewe te wy aan die goeie dade waarvoor Hy ons bestem het.”</vt:lpstr>
      <vt:lpstr>I Tim. 6:18  “Spoor hulle aan om goed te doen, om ryk te wees in goeie dade, vrygewig en mededeelsaam.”</vt:lpstr>
      <vt:lpstr>Hebr. 10:24   “Laat ons ook na mekaar omsien deur mekaar aan te spoor tot liefde en goeie dade.”</vt:lpstr>
      <vt:lpstr>Jak. 3:13  “Is daar 'n wyse en verstandige mens onder julle? Dan moet hy dit toon deur sy goeie gedrag en deur dade wat van nederigheid en wysheid getuig.”</vt:lpstr>
      <vt:lpstr>Slide 10</vt:lpstr>
      <vt:lpstr>Matt. 5:42  “Gee aan hom wat iets van jou vra, en moet hom wat van jou wil leen, nie afwys nie.”</vt:lpstr>
      <vt:lpstr>Slide 12</vt:lpstr>
      <vt:lpstr>Rom. 14:23  “En enigiets wat 'n mens nie uit geloofsoortuiging doen nie, is sonde.”</vt:lpstr>
      <vt:lpstr>Slide 14</vt:lpstr>
      <vt:lpstr> I Joh. 3:17  “Wie aardse besittings het en sy broer sien gebrek ly, maar geen gevoel vir hom het nie – hoe kan die liefde van God in hom wees?”</vt:lpstr>
      <vt:lpstr>Kol. 3:17  “En wat julle ook al sê of doen, sê en doen dit alles in die Naam van die Here Jesus en dank God die Vader deur Hom.”</vt:lpstr>
      <vt:lpstr>Joh. 15:5  “Ek is die wingerdstok, julle die lote. Wie in My bly en Ek in hom, dra baie vrugte, want sonder My kan julle niks doen nie.”</vt:lpstr>
      <vt:lpstr>Slide 18</vt:lpstr>
      <vt:lpstr>“It is a loss, perhaps, to give to a man who wastes, but it will be a greater loss not to give at all.”       C.H.Spurgeon</vt:lpstr>
      <vt:lpstr>Waak teen 'n harde hart in 'n verdraaide en korrupte wêreld!</vt:lpstr>
      <vt:lpstr>Slide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 Tess. 3:13   Hou aan goed doen</dc:title>
  <dc:creator>Windows User</dc:creator>
  <cp:lastModifiedBy>Windows User</cp:lastModifiedBy>
  <cp:revision>1</cp:revision>
  <dcterms:created xsi:type="dcterms:W3CDTF">2023-10-19T05:52:05Z</dcterms:created>
  <dcterms:modified xsi:type="dcterms:W3CDTF">2023-10-19T05:57:19Z</dcterms:modified>
</cp:coreProperties>
</file>