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8046" autoAdjust="0"/>
    <p:restoredTop sz="94660"/>
  </p:normalViewPr>
  <p:slideViewPr>
    <p:cSldViewPr>
      <p:cViewPr varScale="1">
        <p:scale>
          <a:sx n="111" d="100"/>
          <a:sy n="111" d="100"/>
        </p:scale>
        <p:origin x="-2022"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25D0E60-84D7-438A-BA7E-8FC5128B6018}" type="datetimeFigureOut">
              <a:rPr lang="en-US" smtClean="0"/>
              <a:t>10/27/2023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C6DE579-E20A-410C-86D6-88581F71A6A0}"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25D0E60-84D7-438A-BA7E-8FC5128B6018}" type="datetimeFigureOut">
              <a:rPr lang="en-US" smtClean="0"/>
              <a:t>10/27/2023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C6DE579-E20A-410C-86D6-88581F71A6A0}"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25D0E60-84D7-438A-BA7E-8FC5128B6018}" type="datetimeFigureOut">
              <a:rPr lang="en-US" smtClean="0"/>
              <a:t>10/27/2023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C6DE579-E20A-410C-86D6-88581F71A6A0}"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25D0E60-84D7-438A-BA7E-8FC5128B6018}" type="datetimeFigureOut">
              <a:rPr lang="en-US" smtClean="0"/>
              <a:t>10/27/2023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C6DE579-E20A-410C-86D6-88581F71A6A0}"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25D0E60-84D7-438A-BA7E-8FC5128B6018}" type="datetimeFigureOut">
              <a:rPr lang="en-US" smtClean="0"/>
              <a:t>10/27/2023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C6DE579-E20A-410C-86D6-88581F71A6A0}"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25D0E60-84D7-438A-BA7E-8FC5128B6018}" type="datetimeFigureOut">
              <a:rPr lang="en-US" smtClean="0"/>
              <a:t>10/27/2023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C6DE579-E20A-410C-86D6-88581F71A6A0}"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25D0E60-84D7-438A-BA7E-8FC5128B6018}" type="datetimeFigureOut">
              <a:rPr lang="en-US" smtClean="0"/>
              <a:t>10/27/2023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C6DE579-E20A-410C-86D6-88581F71A6A0}"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25D0E60-84D7-438A-BA7E-8FC5128B6018}" type="datetimeFigureOut">
              <a:rPr lang="en-US" smtClean="0"/>
              <a:t>10/27/2023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C6DE579-E20A-410C-86D6-88581F71A6A0}"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25D0E60-84D7-438A-BA7E-8FC5128B6018}" type="datetimeFigureOut">
              <a:rPr lang="en-US" smtClean="0"/>
              <a:t>10/27/2023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C6DE579-E20A-410C-86D6-88581F71A6A0}"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25D0E60-84D7-438A-BA7E-8FC5128B6018}" type="datetimeFigureOut">
              <a:rPr lang="en-US" smtClean="0"/>
              <a:t>10/27/2023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C6DE579-E20A-410C-86D6-88581F71A6A0}"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25D0E60-84D7-438A-BA7E-8FC5128B6018}" type="datetimeFigureOut">
              <a:rPr lang="en-US" smtClean="0"/>
              <a:t>10/27/2023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C6DE579-E20A-410C-86D6-88581F71A6A0}"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25D0E60-84D7-438A-BA7E-8FC5128B6018}" type="datetimeFigureOut">
              <a:rPr lang="en-US" smtClean="0"/>
              <a:t>10/27/2023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C6DE579-E20A-410C-86D6-88581F71A6A0}"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u="sng" dirty="0"/>
              <a:t>II Tess. 3:16</a:t>
            </a:r>
            <a:r>
              <a:rPr lang="af-ZA" b="1" dirty="0"/>
              <a:t>	</a:t>
            </a:r>
            <a:r>
              <a:rPr lang="af-ZA" b="1" dirty="0" smtClean="0"/>
              <a:t/>
            </a:r>
            <a:br>
              <a:rPr lang="af-ZA" b="1" dirty="0" smtClean="0"/>
            </a:br>
            <a:r>
              <a:rPr lang="af-ZA" b="1" dirty="0"/>
              <a:t/>
            </a:r>
            <a:br>
              <a:rPr lang="af-ZA" b="1" dirty="0"/>
            </a:br>
            <a:r>
              <a:rPr lang="af-ZA" b="1" dirty="0" smtClean="0"/>
              <a:t>Die </a:t>
            </a:r>
            <a:r>
              <a:rPr lang="af-ZA" b="1" dirty="0"/>
              <a:t>Seëning van vrede</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i="1" dirty="0" smtClean="0"/>
              <a:t>“</a:t>
            </a:r>
            <a:r>
              <a:rPr lang="af-ZA" i="1" dirty="0"/>
              <a:t>When the heart is full of love it finds the hand too feeble for its desires. Hence it seeks </a:t>
            </a:r>
            <a:r>
              <a:rPr lang="af-ZA" i="1" dirty="0" smtClean="0"/>
              <a:t>relief </a:t>
            </a:r>
            <a:r>
              <a:rPr lang="af-ZA" i="1" dirty="0"/>
              <a:t>in intersession and benediction; wishing, praying and blessing where it cannot actually effect its loving purpose</a:t>
            </a:r>
            <a:r>
              <a:rPr lang="af-ZA" i="1" dirty="0" smtClean="0"/>
              <a:t>.”</a:t>
            </a:r>
            <a:br>
              <a:rPr lang="af-ZA" i="1" dirty="0" smtClean="0"/>
            </a:br>
            <a:r>
              <a:rPr lang="af-ZA" i="1" dirty="0"/>
              <a:t/>
            </a:r>
            <a:br>
              <a:rPr lang="af-ZA" i="1" dirty="0"/>
            </a:br>
            <a:r>
              <a:rPr lang="af-ZA" i="1" dirty="0" smtClean="0"/>
              <a:t>					</a:t>
            </a:r>
            <a:r>
              <a:rPr lang="af-ZA" b="1" dirty="0" smtClean="0">
                <a:solidFill>
                  <a:srgbClr val="7030A0"/>
                </a:solidFill>
              </a:rPr>
              <a:t>C.H. Spurgeon</a:t>
            </a:r>
            <a:endParaRPr lang="en-US" dirty="0">
              <a:solidFill>
                <a:srgbClr val="7030A0"/>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Rom. </a:t>
            </a:r>
            <a:r>
              <a:rPr lang="af-ZA" b="1" dirty="0" smtClean="0">
                <a:solidFill>
                  <a:srgbClr val="00B050"/>
                </a:solidFill>
              </a:rPr>
              <a:t>8:28</a:t>
            </a:r>
            <a:r>
              <a:rPr lang="af-ZA" b="1" dirty="0" smtClean="0"/>
              <a:t/>
            </a:r>
            <a:br>
              <a:rPr lang="af-ZA" b="1" dirty="0" smtClean="0"/>
            </a:br>
            <a:r>
              <a:rPr lang="af-ZA" b="1" dirty="0"/>
              <a:t/>
            </a:r>
            <a:br>
              <a:rPr lang="af-ZA" b="1" dirty="0"/>
            </a:br>
            <a:r>
              <a:rPr lang="af-ZA" i="1" dirty="0" smtClean="0"/>
              <a:t>“Ons </a:t>
            </a:r>
            <a:r>
              <a:rPr lang="af-ZA" i="1" dirty="0"/>
              <a:t>weet dat God alles ten goede laat meewerk vir dié wat Hom liefhet, dié wat volgens sy besluit geroep is.”</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smtClean="0">
                <a:solidFill>
                  <a:srgbClr val="00B050"/>
                </a:solidFill>
              </a:rPr>
              <a:t>I Kor</a:t>
            </a:r>
            <a:r>
              <a:rPr lang="af-ZA" b="1" dirty="0">
                <a:solidFill>
                  <a:srgbClr val="00B050"/>
                </a:solidFill>
              </a:rPr>
              <a:t>. </a:t>
            </a:r>
            <a:r>
              <a:rPr lang="af-ZA" b="1" dirty="0" smtClean="0">
                <a:solidFill>
                  <a:srgbClr val="00B050"/>
                </a:solidFill>
              </a:rPr>
              <a:t>3:23</a:t>
            </a:r>
            <a:r>
              <a:rPr lang="af-ZA" b="1" i="1" dirty="0" smtClean="0"/>
              <a:t/>
            </a:r>
            <a:br>
              <a:rPr lang="af-ZA" b="1" i="1" dirty="0" smtClean="0"/>
            </a:br>
            <a:r>
              <a:rPr lang="af-ZA" b="1" i="1" dirty="0"/>
              <a:t/>
            </a:r>
            <a:br>
              <a:rPr lang="af-ZA" b="1" i="1" dirty="0"/>
            </a:br>
            <a:r>
              <a:rPr lang="af-ZA" i="1" dirty="0" smtClean="0"/>
              <a:t>“alles </a:t>
            </a:r>
            <a:r>
              <a:rPr lang="af-ZA" i="1" dirty="0"/>
              <a:t>behoort aan julle, maar julle behoort aan Christus en Christus aan God.”</a:t>
            </a:r>
            <a:r>
              <a:rPr lang="en-US" dirty="0"/>
              <a:t/>
            </a:r>
            <a:br>
              <a:rPr lang="en-US" dirty="0"/>
            </a:b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normAutofit/>
          </a:bodyPr>
          <a:lstStyle/>
          <a:p>
            <a:r>
              <a:rPr lang="af-ZA" b="1" dirty="0">
                <a:solidFill>
                  <a:srgbClr val="00B050"/>
                </a:solidFill>
              </a:rPr>
              <a:t>II Kor. </a:t>
            </a:r>
            <a:r>
              <a:rPr lang="af-ZA" b="1" dirty="0" smtClean="0">
                <a:solidFill>
                  <a:srgbClr val="00B050"/>
                </a:solidFill>
              </a:rPr>
              <a:t>1:4-5</a:t>
            </a:r>
            <a:r>
              <a:rPr lang="af-ZA" b="1" dirty="0" smtClean="0"/>
              <a:t/>
            </a:r>
            <a:br>
              <a:rPr lang="af-ZA" b="1" dirty="0" smtClean="0"/>
            </a:br>
            <a:r>
              <a:rPr lang="af-ZA" i="1" dirty="0" smtClean="0"/>
              <a:t>“</a:t>
            </a:r>
            <a:r>
              <a:rPr lang="af-ZA" i="1" dirty="0"/>
              <a:t>In elke moeilikheid bemoedig Hy ons. Daarom kan ons ook ander bemoedig wat in allerlei moeilikhede verkeer. Ons kan hulle bemoedig met dieselfde bemoediging waarmee God ons bemoedig, want net soos daar vir ons 'n oorvloed van lyding is ter wille van Christus, is daar ook vir ons 'n oorvloed van bemoediging deur Christus</a:t>
            </a:r>
            <a:r>
              <a:rPr lang="af-ZA" i="1" dirty="0" smtClean="0"/>
              <a:t>.”</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II Kor. </a:t>
            </a:r>
            <a:r>
              <a:rPr lang="af-ZA" b="1" dirty="0" smtClean="0">
                <a:solidFill>
                  <a:srgbClr val="00B050"/>
                </a:solidFill>
              </a:rPr>
              <a:t>1:8-9</a:t>
            </a:r>
            <a:r>
              <a:rPr lang="af-ZA" b="1" i="1" dirty="0" smtClean="0"/>
              <a:t/>
            </a:r>
            <a:br>
              <a:rPr lang="af-ZA" b="1" i="1" dirty="0" smtClean="0"/>
            </a:br>
            <a:r>
              <a:rPr lang="af-ZA" i="1" dirty="0" smtClean="0"/>
              <a:t>“Die </a:t>
            </a:r>
            <a:r>
              <a:rPr lang="af-ZA" i="1" dirty="0"/>
              <a:t>swaar wat ons moes verduur, het ver bo ons kragte gegaan, sodat ons selfs die hoop om te bly lewe, laat vaar het. Trouens, dit het vir ons gevoel asof die doodvonnis klaar oor ons uitgespreek is. Maar dit het gebeur, sodat ons nie op onsself sou vertrou nie, maar op God wat die dooies</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18</TotalTime>
  <Words>60</Words>
  <Application>Microsoft Office PowerPoint</Application>
  <PresentationFormat>On-screen Show (4:3)</PresentationFormat>
  <Paragraphs>6</Paragraphs>
  <Slides>8</Slides>
  <Notes>0</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Office Theme</vt:lpstr>
      <vt:lpstr>II Tess. 3:16   Die Seëning van vrede</vt:lpstr>
      <vt:lpstr>“When the heart is full of love it finds the hand too feeble for its desires. Hence it seeks relief in intersession and benediction; wishing, praying and blessing where it cannot actually effect its loving purpose.”       C.H. Spurgeon</vt:lpstr>
      <vt:lpstr>Slide 3</vt:lpstr>
      <vt:lpstr>Rom. 8:28  “Ons weet dat God alles ten goede laat meewerk vir dié wat Hom liefhet, dié wat volgens sy besluit geroep is.”</vt:lpstr>
      <vt:lpstr>I Kor. 3:23  “alles behoort aan julle, maar julle behoort aan Christus en Christus aan God.” </vt:lpstr>
      <vt:lpstr>II Kor. 1:4-5 “In elke moeilikheid bemoedig Hy ons. Daarom kan ons ook ander bemoedig wat in allerlei moeilikhede verkeer. Ons kan hulle bemoedig met dieselfde bemoediging waarmee God ons bemoedig, want net soos daar vir ons 'n oorvloed van lyding is ter wille van Christus, is daar ook vir ons 'n oorvloed van bemoediging deur Christus.”</vt:lpstr>
      <vt:lpstr>II Kor. 1:8-9 “Die swaar wat ons moes verduur, het ver bo ons kragte gegaan, sodat ons selfs die hoop om te bly lewe, laat vaar het. Trouens, dit het vir ons gevoel asof die doodvonnis klaar oor ons uitgespreek is. Maar dit het gebeur, sodat ons nie op onsself sou vertrou nie, maar op God wat die dooies</vt:lpstr>
      <vt:lpstr>Slide 8</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II Tess. 3:16   Die Seëning van vrede</dc:title>
  <dc:creator>Windows User</dc:creator>
  <cp:lastModifiedBy>Windows User</cp:lastModifiedBy>
  <cp:revision>1</cp:revision>
  <dcterms:created xsi:type="dcterms:W3CDTF">2023-10-27T05:37:17Z</dcterms:created>
  <dcterms:modified xsi:type="dcterms:W3CDTF">2023-10-27T05:56:00Z</dcterms:modified>
</cp:coreProperties>
</file>