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7680" autoAdjust="0"/>
    <p:restoredTop sz="94660"/>
  </p:normalViewPr>
  <p:slideViewPr>
    <p:cSldViewPr>
      <p:cViewPr varScale="1">
        <p:scale>
          <a:sx n="111" d="100"/>
          <a:sy n="111" d="100"/>
        </p:scale>
        <p:origin x="-2040"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F1AD5570-3767-46B4-BE49-EAD22D7D63D5}" type="datetimeFigureOut">
              <a:rPr lang="en-US" smtClean="0"/>
              <a:t>7/7/2023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4379E88-BCB0-4E30-85B6-A7B665755F4C}"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1AD5570-3767-46B4-BE49-EAD22D7D63D5}" type="datetimeFigureOut">
              <a:rPr lang="en-US" smtClean="0"/>
              <a:t>7/7/2023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4379E88-BCB0-4E30-85B6-A7B665755F4C}"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1AD5570-3767-46B4-BE49-EAD22D7D63D5}" type="datetimeFigureOut">
              <a:rPr lang="en-US" smtClean="0"/>
              <a:t>7/7/2023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4379E88-BCB0-4E30-85B6-A7B665755F4C}"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F1AD5570-3767-46B4-BE49-EAD22D7D63D5}" type="datetimeFigureOut">
              <a:rPr lang="en-US" smtClean="0"/>
              <a:t>7/7/2023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4379E88-BCB0-4E30-85B6-A7B665755F4C}"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F1AD5570-3767-46B4-BE49-EAD22D7D63D5}" type="datetimeFigureOut">
              <a:rPr lang="en-US" smtClean="0"/>
              <a:t>7/7/2023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4379E88-BCB0-4E30-85B6-A7B665755F4C}"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F1AD5570-3767-46B4-BE49-EAD22D7D63D5}" type="datetimeFigureOut">
              <a:rPr lang="en-US" smtClean="0"/>
              <a:t>7/7/2023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4379E88-BCB0-4E30-85B6-A7B665755F4C}"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1AD5570-3767-46B4-BE49-EAD22D7D63D5}" type="datetimeFigureOut">
              <a:rPr lang="en-US" smtClean="0"/>
              <a:t>7/7/2023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4379E88-BCB0-4E30-85B6-A7B665755F4C}"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1AD5570-3767-46B4-BE49-EAD22D7D63D5}" type="datetimeFigureOut">
              <a:rPr lang="en-US" smtClean="0"/>
              <a:t>7/7/2023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4379E88-BCB0-4E30-85B6-A7B665755F4C}"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1AD5570-3767-46B4-BE49-EAD22D7D63D5}" type="datetimeFigureOut">
              <a:rPr lang="en-US" smtClean="0"/>
              <a:t>7/7/2023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4379E88-BCB0-4E30-85B6-A7B665755F4C}"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1AD5570-3767-46B4-BE49-EAD22D7D63D5}" type="datetimeFigureOut">
              <a:rPr lang="en-US" smtClean="0"/>
              <a:t>7/7/2023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4379E88-BCB0-4E30-85B6-A7B665755F4C}"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1AD5570-3767-46B4-BE49-EAD22D7D63D5}" type="datetimeFigureOut">
              <a:rPr lang="en-US" smtClean="0"/>
              <a:t>7/7/2023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4379E88-BCB0-4E30-85B6-A7B665755F4C}"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AD5570-3767-46B4-BE49-EAD22D7D63D5}" type="datetimeFigureOut">
              <a:rPr lang="en-US" smtClean="0"/>
              <a:t>7/7/2023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4379E88-BCB0-4E30-85B6-A7B665755F4C}"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0"/>
            <a:ext cx="9144000" cy="6858000"/>
          </a:xfrm>
        </p:spPr>
        <p:txBody>
          <a:bodyPr/>
          <a:lstStyle/>
          <a:p>
            <a:r>
              <a:rPr lang="af-ZA" b="1" u="sng" dirty="0"/>
              <a:t>Kol. 1:5</a:t>
            </a:r>
            <a:r>
              <a:rPr lang="af-ZA" b="1" dirty="0"/>
              <a:t>	</a:t>
            </a:r>
            <a:r>
              <a:rPr lang="af-ZA" b="1" dirty="0" smtClean="0"/>
              <a:t/>
            </a:r>
            <a:br>
              <a:rPr lang="af-ZA" b="1" dirty="0" smtClean="0"/>
            </a:br>
            <a:r>
              <a:rPr lang="af-ZA" b="1" dirty="0"/>
              <a:t/>
            </a:r>
            <a:br>
              <a:rPr lang="af-ZA" b="1" dirty="0"/>
            </a:br>
            <a:r>
              <a:rPr lang="af-ZA" b="1" dirty="0" smtClean="0"/>
              <a:t>Ons </a:t>
            </a:r>
            <a:r>
              <a:rPr lang="af-ZA" b="1" dirty="0"/>
              <a:t>hemelse </a:t>
            </a:r>
            <a:r>
              <a:rPr lang="af-ZA" b="1" dirty="0" smtClean="0"/>
              <a:t>hoop</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0"/>
            <a:ext cx="9144000" cy="6858000"/>
          </a:xfrm>
        </p:spPr>
        <p:txBody>
          <a:bodyPr/>
          <a:lstStyle/>
          <a:p>
            <a:r>
              <a:rPr lang="af-ZA" b="1" dirty="0">
                <a:solidFill>
                  <a:srgbClr val="00B050"/>
                </a:solidFill>
              </a:rPr>
              <a:t>Ef. 2:12	</a:t>
            </a:r>
            <a:r>
              <a:rPr lang="af-ZA" b="1" dirty="0" smtClean="0"/>
              <a:t/>
            </a:r>
            <a:br>
              <a:rPr lang="af-ZA" b="1" dirty="0" smtClean="0"/>
            </a:br>
            <a:r>
              <a:rPr lang="af-ZA" b="1" dirty="0"/>
              <a:t/>
            </a:r>
            <a:br>
              <a:rPr lang="af-ZA" b="1" dirty="0"/>
            </a:br>
            <a:r>
              <a:rPr lang="af-ZA" i="1" dirty="0" smtClean="0"/>
              <a:t>“</a:t>
            </a:r>
            <a:r>
              <a:rPr lang="af-ZA" i="1" dirty="0"/>
              <a:t>In dié tyd was julle sonder Christus, uitgesluit uit die burgerskap van Israel, ver van God af sonder deel aan die verbonde en die beloftes wat daarmee saamhang, sonder hoop en sonder God in die wêreld</a:t>
            </a:r>
            <a:r>
              <a:rPr lang="af-ZA" i="1" dirty="0" smtClean="0"/>
              <a:t>.”</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0"/>
            <a:ext cx="9144000" cy="6858000"/>
          </a:xfrm>
        </p:spPr>
        <p:txBody>
          <a:bodyPr/>
          <a:lstStyle/>
          <a:p>
            <a:r>
              <a:rPr lang="af-ZA" b="1" dirty="0">
                <a:solidFill>
                  <a:srgbClr val="00B050"/>
                </a:solidFill>
              </a:rPr>
              <a:t>Rom. 10:17</a:t>
            </a:r>
            <a:r>
              <a:rPr lang="af-ZA" i="1" dirty="0">
                <a:solidFill>
                  <a:srgbClr val="00B050"/>
                </a:solidFill>
              </a:rPr>
              <a:t>	</a:t>
            </a:r>
            <a:r>
              <a:rPr lang="af-ZA" i="1" dirty="0" smtClean="0"/>
              <a:t/>
            </a:r>
            <a:br>
              <a:rPr lang="af-ZA" i="1" dirty="0" smtClean="0"/>
            </a:br>
            <a:r>
              <a:rPr lang="af-ZA" i="1" dirty="0"/>
              <a:t/>
            </a:r>
            <a:br>
              <a:rPr lang="af-ZA" i="1" dirty="0"/>
            </a:br>
            <a:r>
              <a:rPr lang="af-ZA" i="1" dirty="0" smtClean="0"/>
              <a:t>“</a:t>
            </a:r>
            <a:r>
              <a:rPr lang="af-ZA" i="1" dirty="0"/>
              <a:t>Die geloof kom dus deur die prediking wat 'n mens hoor, en die prediking wat ons hoor, is die verkondiging van Christus</a:t>
            </a:r>
            <a:r>
              <a:rPr lang="af-ZA" i="1" dirty="0" smtClean="0"/>
              <a:t>.”</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0"/>
            <a:ext cx="9144000" cy="6858000"/>
          </a:xfrm>
        </p:spPr>
        <p:txBody>
          <a:bodyPr/>
          <a:lstStyle/>
          <a:p>
            <a:r>
              <a:rPr lang="af-ZA" b="1" dirty="0">
                <a:solidFill>
                  <a:srgbClr val="00B050"/>
                </a:solidFill>
              </a:rPr>
              <a:t>Matt. </a:t>
            </a:r>
            <a:r>
              <a:rPr lang="af-ZA" b="1" dirty="0" smtClean="0">
                <a:solidFill>
                  <a:srgbClr val="00B050"/>
                </a:solidFill>
              </a:rPr>
              <a:t>6:20-21</a:t>
            </a:r>
            <a:r>
              <a:rPr lang="af-ZA" b="1" i="1" dirty="0" smtClean="0"/>
              <a:t/>
            </a:r>
            <a:br>
              <a:rPr lang="af-ZA" b="1" i="1" dirty="0" smtClean="0"/>
            </a:br>
            <a:r>
              <a:rPr lang="af-ZA" b="1" i="1" dirty="0"/>
              <a:t/>
            </a:r>
            <a:br>
              <a:rPr lang="af-ZA" b="1" i="1" dirty="0"/>
            </a:br>
            <a:r>
              <a:rPr lang="af-ZA" i="1" dirty="0" smtClean="0"/>
              <a:t>“Maak </a:t>
            </a:r>
            <a:r>
              <a:rPr lang="af-ZA" i="1" dirty="0"/>
              <a:t>vir julle skatte in die hemel bymekaar, waar mot en roes dit nie verniel nie en waar diewe nie inbreek en dit steel nie. Waar jou skat is, daar sal jou hart ook wees.”</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0"/>
            <a:ext cx="9144000" cy="6858000"/>
          </a:xfrm>
        </p:spPr>
        <p:txBody>
          <a:bodyPr/>
          <a:lstStyle/>
          <a:p>
            <a:r>
              <a:rPr lang="af-ZA" b="1" dirty="0">
                <a:solidFill>
                  <a:srgbClr val="00B050"/>
                </a:solidFill>
              </a:rPr>
              <a:t>Jes. </a:t>
            </a:r>
            <a:r>
              <a:rPr lang="af-ZA" b="1" dirty="0" smtClean="0">
                <a:solidFill>
                  <a:srgbClr val="00B050"/>
                </a:solidFill>
              </a:rPr>
              <a:t>49:16</a:t>
            </a:r>
            <a:r>
              <a:rPr lang="af-ZA" b="1" i="1" dirty="0" smtClean="0"/>
              <a:t/>
            </a:r>
            <a:br>
              <a:rPr lang="af-ZA" b="1" i="1" dirty="0" smtClean="0"/>
            </a:br>
            <a:r>
              <a:rPr lang="af-ZA" b="1" i="1" dirty="0"/>
              <a:t/>
            </a:r>
            <a:br>
              <a:rPr lang="af-ZA" b="1" i="1" dirty="0"/>
            </a:br>
            <a:r>
              <a:rPr lang="af-ZA" i="1" dirty="0" smtClean="0"/>
              <a:t>“Ek </a:t>
            </a:r>
            <a:r>
              <a:rPr lang="af-ZA" i="1" dirty="0"/>
              <a:t>het jou naam in my handpalms gegraveer</a:t>
            </a:r>
            <a:r>
              <a:rPr lang="af-ZA" i="1" dirty="0" smtClean="0"/>
              <a:t>”</a:t>
            </a: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0"/>
            <a:ext cx="9144000" cy="6858000"/>
          </a:xfrm>
        </p:spPr>
        <p:txBody>
          <a:bodyPr/>
          <a:lstStyle/>
          <a:p>
            <a:r>
              <a:rPr lang="af-ZA" b="1" dirty="0">
                <a:solidFill>
                  <a:srgbClr val="00B050"/>
                </a:solidFill>
              </a:rPr>
              <a:t>Joh. </a:t>
            </a:r>
            <a:r>
              <a:rPr lang="af-ZA" b="1" dirty="0" smtClean="0">
                <a:solidFill>
                  <a:srgbClr val="00B050"/>
                </a:solidFill>
              </a:rPr>
              <a:t>14:2</a:t>
            </a:r>
            <a:r>
              <a:rPr lang="af-ZA" b="1" i="1" dirty="0" smtClean="0"/>
              <a:t/>
            </a:r>
            <a:br>
              <a:rPr lang="af-ZA" b="1" i="1" dirty="0" smtClean="0"/>
            </a:br>
            <a:r>
              <a:rPr lang="af-ZA" b="1" i="1" dirty="0"/>
              <a:t/>
            </a:r>
            <a:br>
              <a:rPr lang="af-ZA" b="1" i="1" dirty="0"/>
            </a:br>
            <a:r>
              <a:rPr lang="af-ZA" i="1" dirty="0" smtClean="0"/>
              <a:t>“In </a:t>
            </a:r>
            <a:r>
              <a:rPr lang="af-ZA" i="1" dirty="0"/>
              <a:t>die huis van my Vader is daar baie woonplek. As dit nie so was nie, sou Ek nie vir julle gesê het Ek gaan om vir julle plek gereed te maak nie</a:t>
            </a:r>
            <a:r>
              <a:rPr lang="af-ZA" i="1" dirty="0" smtClean="0"/>
              <a:t>.”</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TotalTime>
  <Words>18</Words>
  <Application>Microsoft Office PowerPoint</Application>
  <PresentationFormat>On-screen Show (4:3)</PresentationFormat>
  <Paragraphs>6</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Kol. 1:5   Ons hemelse hoop</vt:lpstr>
      <vt:lpstr>Slide 2</vt:lpstr>
      <vt:lpstr>Ef. 2:12   “In dié tyd was julle sonder Christus, uitgesluit uit die burgerskap van Israel, ver van God af sonder deel aan die verbonde en die beloftes wat daarmee saamhang, sonder hoop en sonder God in die wêreld.”</vt:lpstr>
      <vt:lpstr>Slide 4</vt:lpstr>
      <vt:lpstr>Rom. 10:17   “Die geloof kom dus deur die prediking wat 'n mens hoor, en die prediking wat ons hoor, is die verkondiging van Christus.”</vt:lpstr>
      <vt:lpstr>Slide 6</vt:lpstr>
      <vt:lpstr>Matt. 6:20-21  “Maak vir julle skatte in die hemel bymekaar, waar mot en roes dit nie verniel nie en waar diewe nie inbreek en dit steel nie. Waar jou skat is, daar sal jou hart ook wees.”</vt:lpstr>
      <vt:lpstr>Jes. 49:16  “Ek het jou naam in my handpalms gegraveer”</vt:lpstr>
      <vt:lpstr>Joh. 14:2  “In die huis van my Vader is daar baie woonplek. As dit nie so was nie, sou Ek nie vir julle gesê het Ek gaan om vir julle plek gereed te maak nie.”</vt:lpstr>
      <vt:lpstr>Slide 10</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Kol. 1:5   Ons hemelse hoop</dc:title>
  <dc:creator>Windows User</dc:creator>
  <cp:lastModifiedBy>Windows User</cp:lastModifiedBy>
  <cp:revision>1</cp:revision>
  <dcterms:created xsi:type="dcterms:W3CDTF">2023-07-07T02:18:21Z</dcterms:created>
  <dcterms:modified xsi:type="dcterms:W3CDTF">2023-07-07T02:20:38Z</dcterms:modified>
</cp:coreProperties>
</file>