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1"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5852" autoAdjust="0"/>
    <p:restoredTop sz="94660"/>
  </p:normalViewPr>
  <p:slideViewPr>
    <p:cSldViewPr>
      <p:cViewPr varScale="1">
        <p:scale>
          <a:sx n="111" d="100"/>
          <a:sy n="111" d="100"/>
        </p:scale>
        <p:origin x="-214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3CC141A-D168-4E30-BD18-D9E76B750F95}" type="datetimeFigureOut">
              <a:rPr lang="en-US" smtClean="0"/>
              <a:t>7/13/2023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2794D1-C094-46C4-87A1-03AFD6104B7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CC141A-D168-4E30-BD18-D9E76B750F95}" type="datetimeFigureOut">
              <a:rPr lang="en-US" smtClean="0"/>
              <a:t>7/13/2023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2794D1-C094-46C4-87A1-03AFD6104B7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CC141A-D168-4E30-BD18-D9E76B750F95}" type="datetimeFigureOut">
              <a:rPr lang="en-US" smtClean="0"/>
              <a:t>7/13/2023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2794D1-C094-46C4-87A1-03AFD6104B7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CC141A-D168-4E30-BD18-D9E76B750F95}" type="datetimeFigureOut">
              <a:rPr lang="en-US" smtClean="0"/>
              <a:t>7/13/2023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2794D1-C094-46C4-87A1-03AFD6104B7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CC141A-D168-4E30-BD18-D9E76B750F95}" type="datetimeFigureOut">
              <a:rPr lang="en-US" smtClean="0"/>
              <a:t>7/13/2023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2794D1-C094-46C4-87A1-03AFD6104B7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3CC141A-D168-4E30-BD18-D9E76B750F95}" type="datetimeFigureOut">
              <a:rPr lang="en-US" smtClean="0"/>
              <a:t>7/13/2023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2794D1-C094-46C4-87A1-03AFD6104B7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3CC141A-D168-4E30-BD18-D9E76B750F95}" type="datetimeFigureOut">
              <a:rPr lang="en-US" smtClean="0"/>
              <a:t>7/13/2023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2794D1-C094-46C4-87A1-03AFD6104B7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3CC141A-D168-4E30-BD18-D9E76B750F95}" type="datetimeFigureOut">
              <a:rPr lang="en-US" smtClean="0"/>
              <a:t>7/13/2023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2794D1-C094-46C4-87A1-03AFD6104B7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CC141A-D168-4E30-BD18-D9E76B750F95}" type="datetimeFigureOut">
              <a:rPr lang="en-US" smtClean="0"/>
              <a:t>7/13/2023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2794D1-C094-46C4-87A1-03AFD6104B7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CC141A-D168-4E30-BD18-D9E76B750F95}" type="datetimeFigureOut">
              <a:rPr lang="en-US" smtClean="0"/>
              <a:t>7/13/2023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2794D1-C094-46C4-87A1-03AFD6104B7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CC141A-D168-4E30-BD18-D9E76B750F95}" type="datetimeFigureOut">
              <a:rPr lang="en-US" smtClean="0"/>
              <a:t>7/13/2023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2794D1-C094-46C4-87A1-03AFD6104B7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CC141A-D168-4E30-BD18-D9E76B750F95}" type="datetimeFigureOut">
              <a:rPr lang="en-US" smtClean="0"/>
              <a:t>7/13/2023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2794D1-C094-46C4-87A1-03AFD6104B7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Kol. </a:t>
            </a:r>
            <a:r>
              <a:rPr lang="af-ZA" b="1" u="sng" dirty="0" smtClean="0"/>
              <a:t>1:23</a:t>
            </a:r>
            <a:br>
              <a:rPr lang="af-ZA" b="1" u="sng" dirty="0" smtClean="0"/>
            </a:br>
            <a:r>
              <a:rPr lang="af-ZA" b="1" u="sng" dirty="0"/>
              <a:t/>
            </a:r>
            <a:br>
              <a:rPr lang="af-ZA" b="1" u="sng" dirty="0"/>
            </a:br>
            <a:r>
              <a:rPr lang="af-ZA" b="1" dirty="0" smtClean="0"/>
              <a:t>Staan </a:t>
            </a:r>
            <a:r>
              <a:rPr lang="af-ZA" b="1" dirty="0"/>
              <a:t>vas in jou </a:t>
            </a:r>
            <a:r>
              <a:rPr lang="af-ZA" b="1" dirty="0" smtClean="0"/>
              <a:t>hoop</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Hebr. </a:t>
            </a:r>
            <a:r>
              <a:rPr lang="af-ZA" b="1" dirty="0" smtClean="0">
                <a:solidFill>
                  <a:srgbClr val="00B050"/>
                </a:solidFill>
              </a:rPr>
              <a:t>6:4-6</a:t>
            </a:r>
            <a:r>
              <a:rPr lang="af-ZA" b="1" i="1" dirty="0" smtClean="0">
                <a:solidFill>
                  <a:srgbClr val="00B050"/>
                </a:solidFill>
              </a:rPr>
              <a:t/>
            </a:r>
            <a:br>
              <a:rPr lang="af-ZA" b="1" i="1" dirty="0" smtClean="0">
                <a:solidFill>
                  <a:srgbClr val="00B050"/>
                </a:solidFill>
              </a:rPr>
            </a:br>
            <a:r>
              <a:rPr lang="af-ZA" i="1" dirty="0" smtClean="0"/>
              <a:t>“Wanneer </a:t>
            </a:r>
            <a:r>
              <a:rPr lang="af-ZA" i="1" dirty="0"/>
              <a:t>mense een keer deur God verlig is, die hemelse gawe ontvang en deel gekry het aan die Heilige Gees, die goeie woord van God leer ken het en die kragte van die toekomstige wêreld ondervind het en dan nogtans afvallig geword het, is dit onmoontlik om hulle weer tot bekering te bring. In hulleself kruisig hulle immers weer die Seun van God en maak hulle Hom in die openbaar tot 'n bespotting</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“The </a:t>
            </a:r>
            <a:r>
              <a:rPr lang="af-ZA" i="1" dirty="0"/>
              <a:t>least sin ought to make you humble, but the greater sin ought not to make you despair</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C.H.Spurgeon</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8:2-3</a:t>
            </a:r>
            <a:r>
              <a:rPr lang="af-ZA" b="1" i="1" dirty="0" smtClean="0"/>
              <a:t/>
            </a:r>
            <a:br>
              <a:rPr lang="af-ZA" b="1" i="1" dirty="0" smtClean="0"/>
            </a:br>
            <a:r>
              <a:rPr lang="af-ZA" b="1" i="1" dirty="0"/>
              <a:t/>
            </a:r>
            <a:br>
              <a:rPr lang="af-ZA" b="1" i="1" dirty="0"/>
            </a:br>
            <a:r>
              <a:rPr lang="af-ZA" i="1" dirty="0" smtClean="0"/>
              <a:t>“Ons </a:t>
            </a:r>
            <a:r>
              <a:rPr lang="af-ZA" i="1" dirty="0"/>
              <a:t>weet dat ons almal kennis het. Kennis maak verwaand, maar liefde bou op. As iemand meen hy het kennis van iets, het hy nog nie die kennis wat 'n mens behoort te hê nie. Maar as iemand God liefhet, ken God hom</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8:35</a:t>
            </a:r>
            <a:r>
              <a:rPr lang="af-ZA" b="1" i="1" dirty="0" smtClean="0"/>
              <a:t/>
            </a:r>
            <a:br>
              <a:rPr lang="af-ZA" b="1" i="1" dirty="0" smtClean="0"/>
            </a:br>
            <a:r>
              <a:rPr lang="af-ZA" b="1" i="1" dirty="0"/>
              <a:t/>
            </a:r>
            <a:br>
              <a:rPr lang="af-ZA" b="1" i="1" dirty="0"/>
            </a:br>
            <a:r>
              <a:rPr lang="af-ZA" i="1" dirty="0" smtClean="0"/>
              <a:t>“Wie </a:t>
            </a:r>
            <a:r>
              <a:rPr lang="af-ZA" i="1" dirty="0"/>
              <a:t>kan ons van die liefde van Christus skei? Lyding of benoudheid of vervolging, honger of naaktheid, gevaar of swaard</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Eks. </a:t>
            </a:r>
            <a:r>
              <a:rPr lang="af-ZA" b="1" dirty="0" smtClean="0">
                <a:solidFill>
                  <a:srgbClr val="00B050"/>
                </a:solidFill>
              </a:rPr>
              <a:t>33:19</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“Ek </a:t>
            </a:r>
            <a:r>
              <a:rPr lang="af-ZA" i="1" dirty="0"/>
              <a:t>betoon genade aan wie Ek genade wil betoon en Ek ontferm My oor wie Ek My wil ontferm</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2:12	</a:t>
            </a:r>
            <a:r>
              <a:rPr lang="af-ZA" b="1" dirty="0" smtClean="0"/>
              <a:t/>
            </a:r>
            <a:br>
              <a:rPr lang="af-ZA" b="1" dirty="0" smtClean="0"/>
            </a:br>
            <a:r>
              <a:rPr lang="af-ZA" b="1" dirty="0"/>
              <a:t/>
            </a:r>
            <a:br>
              <a:rPr lang="af-ZA" b="1" dirty="0"/>
            </a:br>
            <a:r>
              <a:rPr lang="af-ZA" i="1" dirty="0" smtClean="0"/>
              <a:t>“</a:t>
            </a:r>
            <a:r>
              <a:rPr lang="af-ZA" i="1" dirty="0"/>
              <a:t>sonder hoop en sonder God in die wêreld</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10:12</a:t>
            </a:r>
            <a:r>
              <a:rPr lang="af-ZA" b="1" dirty="0" smtClean="0"/>
              <a:t/>
            </a:r>
            <a:br>
              <a:rPr lang="af-ZA" b="1" dirty="0" smtClean="0"/>
            </a:br>
            <a:r>
              <a:rPr lang="af-ZA" b="1" dirty="0"/>
              <a:t/>
            </a:r>
            <a:br>
              <a:rPr lang="af-ZA" b="1" dirty="0"/>
            </a:br>
            <a:r>
              <a:rPr lang="af-ZA" i="1" dirty="0" smtClean="0"/>
              <a:t>“Daarom</a:t>
            </a:r>
            <a:r>
              <a:rPr lang="af-ZA" i="1" dirty="0"/>
              <a:t>, wie meen dat hy staan, moet oppas dat hy nie val nie.”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3:2-3</a:t>
            </a:r>
            <a:r>
              <a:rPr lang="af-ZA" b="1" i="1" dirty="0" smtClean="0">
                <a:solidFill>
                  <a:srgbClr val="00B050"/>
                </a:solidFill>
              </a:rPr>
              <a:t/>
            </a:r>
            <a:br>
              <a:rPr lang="af-ZA" b="1" i="1" dirty="0" smtClean="0">
                <a:solidFill>
                  <a:srgbClr val="00B050"/>
                </a:solidFill>
              </a:rPr>
            </a:br>
            <a:r>
              <a:rPr lang="af-ZA" i="1" dirty="0" smtClean="0"/>
              <a:t>“Geliefdes</a:t>
            </a:r>
            <a:r>
              <a:rPr lang="af-ZA" i="1" dirty="0"/>
              <a:t>, ons is nou reeds kinders van God. Dit is nog nie geopenbaar wat ons sal wees nie, maar ons weet dat, wanneer Jesus kom, ons soos Hy sal wees. Ons sal Hom sien soos Hy werklik is. Elkeen wat hierdie verwagting in verband met Hom koester, hou homself rein soos Jesus rein is.”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1:6</a:t>
            </a:r>
            <a:r>
              <a:rPr lang="af-ZA" b="1" dirty="0" smtClean="0"/>
              <a:t/>
            </a:r>
            <a:br>
              <a:rPr lang="af-ZA" b="1" dirty="0" smtClean="0"/>
            </a:br>
            <a:r>
              <a:rPr lang="af-ZA" b="1" dirty="0"/>
              <a:t/>
            </a:r>
            <a:br>
              <a:rPr lang="af-ZA" b="1" dirty="0"/>
            </a:br>
            <a:r>
              <a:rPr lang="af-ZA" i="1" dirty="0" smtClean="0"/>
              <a:t>“Ek </a:t>
            </a:r>
            <a:r>
              <a:rPr lang="af-ZA" i="1" dirty="0"/>
              <a:t>is veral ook daarvan oortuig dat God, wat die goeie werk in julle begin het, dit end-uit sal voer en dit sal voleindig op die dag wanneer Christus Jesus kom</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10:28-29</a:t>
            </a:r>
            <a:r>
              <a:rPr lang="af-ZA" b="1" i="1" dirty="0" smtClean="0"/>
              <a:t/>
            </a:r>
            <a:br>
              <a:rPr lang="af-ZA" b="1" i="1" dirty="0" smtClean="0"/>
            </a:br>
            <a:r>
              <a:rPr lang="af-ZA" b="1" i="1" dirty="0"/>
              <a:t/>
            </a:r>
            <a:br>
              <a:rPr lang="af-ZA" b="1" i="1" dirty="0"/>
            </a:br>
            <a:r>
              <a:rPr lang="af-ZA" i="1" dirty="0" smtClean="0"/>
              <a:t>“Ek </a:t>
            </a:r>
            <a:r>
              <a:rPr lang="af-ZA" i="1" dirty="0"/>
              <a:t>gee hulle die ewige lewe, en hulle sal in alle ewigheid nooit verlore gaan nie. Niemand sal hulle uit my hand ruk nie. Dié wat my Vader vir My gegee het, is die belangrikste van almal, en niemand kan hulle uit die hand van die Vader ruk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2:19</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“Hulle </a:t>
            </a:r>
            <a:r>
              <a:rPr lang="af-ZA" i="1" dirty="0"/>
              <a:t>het wel uit ons geledere voortgekom, maar niemand van hulle was ooit werklik een van ons nie, want as hulle werklik van ons was, sou hulle by ons gebly het</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58</Words>
  <Application>Microsoft Office PowerPoint</Application>
  <PresentationFormat>On-screen Show (4:3)</PresentationFormat>
  <Paragraphs>12</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Kol. 1:23  Staan vas in jou hoop</vt:lpstr>
      <vt:lpstr>Slide 2</vt:lpstr>
      <vt:lpstr>I Kor. 10:12  “Daarom, wie meen dat hy staan, moet oppas dat hy nie val nie.”</vt:lpstr>
      <vt:lpstr>Slide 4</vt:lpstr>
      <vt:lpstr>I Joh. 3:2-3 “Geliefdes, ons is nou reeds kinders van God. Dit is nog nie geopenbaar wat ons sal wees nie, maar ons weet dat, wanneer Jesus kom, ons soos Hy sal wees. Ons sal Hom sien soos Hy werklik is. Elkeen wat hierdie verwagting in verband met Hom koester, hou homself rein soos Jesus rein is.”</vt:lpstr>
      <vt:lpstr>Fil. 1:6  “Ek is veral ook daarvan oortuig dat God, wat die goeie werk in julle begin het, dit end-uit sal voer en dit sal voleindig op die dag wanneer Christus Jesus kom.”</vt:lpstr>
      <vt:lpstr>Joh. 10:28-29  “Ek gee hulle die ewige lewe, en hulle sal in alle ewigheid nooit verlore gaan nie. Niemand sal hulle uit my hand ruk nie. Dié wat my Vader vir My gegee het, is die belangrikste van almal, en niemand kan hulle uit die hand van die Vader ruk nie.”</vt:lpstr>
      <vt:lpstr>Slide 8</vt:lpstr>
      <vt:lpstr>I Joh. 2:19  “Hulle het wel uit ons geledere voortgekom, maar niemand van hulle was ooit werklik een van ons nie, want as hulle werklik van ons was, sou hulle by ons gebly het.”</vt:lpstr>
      <vt:lpstr>Hebr. 6:4-6 “Wanneer mense een keer deur God verlig is, die hemelse gawe ontvang en deel gekry het aan die Heilige Gees, die goeie woord van God leer ken het en die kragte van die toekomstige wêreld ondervind het en dan nogtans afvallig geword het, is dit onmoontlik om hulle weer tot bekering te bring. In hulleself kruisig hulle immers weer die Seun van God en maak hulle Hom in die openbaar tot 'n bespotting.”</vt:lpstr>
      <vt:lpstr>Slide 11</vt:lpstr>
      <vt:lpstr>“The least sin ought to make you humble, but the greater sin ought not to make you despair.”       C.H.Spurgeon</vt:lpstr>
      <vt:lpstr>Slide 13</vt:lpstr>
      <vt:lpstr>I Kor. 8:2-3  “Ons weet dat ons almal kennis het. Kennis maak verwaand, maar liefde bou op. As iemand meen hy het kennis van iets, het hy nog nie die kennis wat 'n mens behoort te hê nie. Maar as iemand God liefhet, ken God hom.”</vt:lpstr>
      <vt:lpstr>Rom. 8:35  “Wie kan ons van die liefde van Christus skei? Lyding of benoudheid of vervolging, honger of naaktheid, gevaar of swaard?”</vt:lpstr>
      <vt:lpstr>Slide 16</vt:lpstr>
      <vt:lpstr>Eks. 33:19  “Ek betoon genade aan wie Ek genade wil betoon en Ek ontferm My oor wie Ek My wil ontferm.”</vt:lpstr>
      <vt:lpstr>Slide 18</vt:lpstr>
      <vt:lpstr>Ef. 2:12   “sonder hoop en sonder God in die wêreld.”</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Kol. 1:23  Staan vas in jou hoop</dc:title>
  <dc:creator>Windows User</dc:creator>
  <cp:lastModifiedBy>Windows User</cp:lastModifiedBy>
  <cp:revision>1</cp:revision>
  <dcterms:created xsi:type="dcterms:W3CDTF">2023-07-13T06:12:14Z</dcterms:created>
  <dcterms:modified xsi:type="dcterms:W3CDTF">2023-07-13T06:17:27Z</dcterms:modified>
</cp:coreProperties>
</file>