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6479" autoAdjust="0"/>
    <p:restoredTop sz="94660"/>
  </p:normalViewPr>
  <p:slideViewPr>
    <p:cSldViewPr>
      <p:cViewPr varScale="1">
        <p:scale>
          <a:sx n="111" d="100"/>
          <a:sy n="111" d="100"/>
        </p:scale>
        <p:origin x="-2112"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0C98036-C868-4ACE-B274-CC143845DCD4}" type="datetimeFigureOut">
              <a:rPr lang="en-US" smtClean="0"/>
              <a:t>7/20/2023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E6E0AFA-8DB8-404B-8563-AD98BDA1B59D}"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0C98036-C868-4ACE-B274-CC143845DCD4}" type="datetimeFigureOut">
              <a:rPr lang="en-US" smtClean="0"/>
              <a:t>7/20/2023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E6E0AFA-8DB8-404B-8563-AD98BDA1B59D}"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0C98036-C868-4ACE-B274-CC143845DCD4}" type="datetimeFigureOut">
              <a:rPr lang="en-US" smtClean="0"/>
              <a:t>7/20/2023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E6E0AFA-8DB8-404B-8563-AD98BDA1B59D}"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0C98036-C868-4ACE-B274-CC143845DCD4}" type="datetimeFigureOut">
              <a:rPr lang="en-US" smtClean="0"/>
              <a:t>7/20/2023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E6E0AFA-8DB8-404B-8563-AD98BDA1B59D}"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0C98036-C868-4ACE-B274-CC143845DCD4}" type="datetimeFigureOut">
              <a:rPr lang="en-US" smtClean="0"/>
              <a:t>7/20/2023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E6E0AFA-8DB8-404B-8563-AD98BDA1B59D}"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0C98036-C868-4ACE-B274-CC143845DCD4}" type="datetimeFigureOut">
              <a:rPr lang="en-US" smtClean="0"/>
              <a:t>7/20/2023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E6E0AFA-8DB8-404B-8563-AD98BDA1B59D}"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0C98036-C868-4ACE-B274-CC143845DCD4}" type="datetimeFigureOut">
              <a:rPr lang="en-US" smtClean="0"/>
              <a:t>7/20/2023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E6E0AFA-8DB8-404B-8563-AD98BDA1B59D}"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0C98036-C868-4ACE-B274-CC143845DCD4}" type="datetimeFigureOut">
              <a:rPr lang="en-US" smtClean="0"/>
              <a:t>7/20/2023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E6E0AFA-8DB8-404B-8563-AD98BDA1B59D}"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0C98036-C868-4ACE-B274-CC143845DCD4}" type="datetimeFigureOut">
              <a:rPr lang="en-US" smtClean="0"/>
              <a:t>7/20/2023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E6E0AFA-8DB8-404B-8563-AD98BDA1B59D}"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0C98036-C868-4ACE-B274-CC143845DCD4}" type="datetimeFigureOut">
              <a:rPr lang="en-US" smtClean="0"/>
              <a:t>7/20/2023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E6E0AFA-8DB8-404B-8563-AD98BDA1B59D}"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0C98036-C868-4ACE-B274-CC143845DCD4}" type="datetimeFigureOut">
              <a:rPr lang="en-US" smtClean="0"/>
              <a:t>7/20/2023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E6E0AFA-8DB8-404B-8563-AD98BDA1B59D}"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0C98036-C868-4ACE-B274-CC143845DCD4}" type="datetimeFigureOut">
              <a:rPr lang="en-US" smtClean="0"/>
              <a:t>7/20/2023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E6E0AFA-8DB8-404B-8563-AD98BDA1B59D}"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u="sng" dirty="0"/>
              <a:t>Kol. </a:t>
            </a:r>
            <a:r>
              <a:rPr lang="af-ZA" b="1" u="sng" dirty="0" smtClean="0"/>
              <a:t>1:26-27</a:t>
            </a:r>
            <a:br>
              <a:rPr lang="af-ZA" b="1" u="sng" dirty="0" smtClean="0"/>
            </a:br>
            <a:r>
              <a:rPr lang="af-ZA" b="1" u="sng" dirty="0"/>
              <a:t/>
            </a:r>
            <a:br>
              <a:rPr lang="af-ZA" b="1" u="sng" dirty="0"/>
            </a:br>
            <a:r>
              <a:rPr lang="af-ZA" b="1" dirty="0" smtClean="0"/>
              <a:t>Die </a:t>
            </a:r>
            <a:r>
              <a:rPr lang="af-ZA" b="1" dirty="0"/>
              <a:t>grootste geheimenis </a:t>
            </a:r>
            <a:r>
              <a:rPr lang="af-ZA" b="1" dirty="0" smtClean="0"/>
              <a:t>geopenbaar</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Ps. </a:t>
            </a:r>
            <a:r>
              <a:rPr lang="af-ZA" b="1" dirty="0" smtClean="0">
                <a:solidFill>
                  <a:srgbClr val="00B050"/>
                </a:solidFill>
              </a:rPr>
              <a:t>42:2-3</a:t>
            </a:r>
            <a:r>
              <a:rPr lang="af-ZA" b="1" i="1" dirty="0" smtClean="0"/>
              <a:t/>
            </a:r>
            <a:br>
              <a:rPr lang="af-ZA" b="1" i="1" dirty="0" smtClean="0"/>
            </a:br>
            <a:r>
              <a:rPr lang="af-ZA" b="1" i="1" dirty="0" smtClean="0"/>
              <a:t/>
            </a:r>
            <a:br>
              <a:rPr lang="af-ZA" b="1" i="1" dirty="0" smtClean="0"/>
            </a:br>
            <a:r>
              <a:rPr lang="af-ZA" i="1" dirty="0" smtClean="0"/>
              <a:t>“Soos </a:t>
            </a:r>
            <a:r>
              <a:rPr lang="af-ZA" i="1" dirty="0"/>
              <a:t>'n wildsbok smag na waterstrome, so smag ek na U, o God. Ek dors na God, na die lewende God. Wanneer kan ek gaan en voor God verskyn</a:t>
            </a:r>
            <a:r>
              <a:rPr lang="af-ZA" i="1" dirty="0" smtClean="0"/>
              <a:t>?”</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Joh. </a:t>
            </a:r>
            <a:r>
              <a:rPr lang="af-ZA" b="1" dirty="0" smtClean="0">
                <a:solidFill>
                  <a:srgbClr val="00B050"/>
                </a:solidFill>
              </a:rPr>
              <a:t>1:12</a:t>
            </a:r>
            <a:r>
              <a:rPr lang="af-ZA" b="1" i="1" dirty="0" smtClean="0"/>
              <a:t/>
            </a:r>
            <a:br>
              <a:rPr lang="af-ZA" b="1" i="1" dirty="0" smtClean="0"/>
            </a:br>
            <a:r>
              <a:rPr lang="af-ZA" b="1" i="1" dirty="0"/>
              <a:t/>
            </a:r>
            <a:br>
              <a:rPr lang="af-ZA" b="1" i="1" dirty="0"/>
            </a:br>
            <a:r>
              <a:rPr lang="af-ZA" i="1" dirty="0" smtClean="0"/>
              <a:t>“Maar </a:t>
            </a:r>
            <a:r>
              <a:rPr lang="af-ZA" i="1" dirty="0"/>
              <a:t>aan almal wat Hom aangeneem het, dié wat in Hom glo, het Hy die reg gegee om kinders van God te word</a:t>
            </a:r>
            <a:r>
              <a:rPr lang="af-ZA" i="1" dirty="0" smtClean="0"/>
              <a:t>.”</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Joh. </a:t>
            </a:r>
            <a:r>
              <a:rPr lang="af-ZA" b="1" dirty="0" smtClean="0">
                <a:solidFill>
                  <a:srgbClr val="00B050"/>
                </a:solidFill>
              </a:rPr>
              <a:t>6:54</a:t>
            </a:r>
            <a:r>
              <a:rPr lang="af-ZA" b="1" dirty="0" smtClean="0"/>
              <a:t/>
            </a:r>
            <a:br>
              <a:rPr lang="af-ZA" b="1" dirty="0" smtClean="0"/>
            </a:br>
            <a:r>
              <a:rPr lang="af-ZA" b="1" dirty="0"/>
              <a:t/>
            </a:r>
            <a:br>
              <a:rPr lang="af-ZA" b="1" dirty="0"/>
            </a:br>
            <a:r>
              <a:rPr lang="af-ZA" i="1" dirty="0" smtClean="0"/>
              <a:t>“Ek </a:t>
            </a:r>
            <a:r>
              <a:rPr lang="af-ZA" i="1" dirty="0"/>
              <a:t>is die lewende brood wat uit die hemel gekom het. As iemand van hierdie brood eet, sal hy ewig lewe</a:t>
            </a:r>
            <a:r>
              <a:rPr lang="af-ZA" i="1" dirty="0" smtClean="0"/>
              <a:t>.”</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Joh. </a:t>
            </a:r>
            <a:r>
              <a:rPr lang="af-ZA" b="1" dirty="0" smtClean="0">
                <a:solidFill>
                  <a:srgbClr val="00B050"/>
                </a:solidFill>
              </a:rPr>
              <a:t>17:22</a:t>
            </a:r>
            <a:r>
              <a:rPr lang="af-ZA" b="1" dirty="0" smtClean="0"/>
              <a:t/>
            </a:r>
            <a:br>
              <a:rPr lang="af-ZA" b="1" dirty="0" smtClean="0"/>
            </a:br>
            <a:r>
              <a:rPr lang="af-ZA" b="1" dirty="0"/>
              <a:t/>
            </a:r>
            <a:br>
              <a:rPr lang="af-ZA" b="1" dirty="0"/>
            </a:br>
            <a:r>
              <a:rPr lang="af-ZA" i="1" dirty="0" smtClean="0"/>
              <a:t>“Die </a:t>
            </a:r>
            <a:r>
              <a:rPr lang="af-ZA" i="1" dirty="0"/>
              <a:t>heerlikheid wat U My gegee het, het Ek ook aan hulle gegee, sodat hulle een kan wees net soos Ons een is</a:t>
            </a:r>
            <a:r>
              <a:rPr lang="af-ZA" i="1" dirty="0" smtClean="0"/>
              <a:t>”</a:t>
            </a: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Rom. </a:t>
            </a:r>
            <a:r>
              <a:rPr lang="af-ZA" b="1" dirty="0" smtClean="0">
                <a:solidFill>
                  <a:srgbClr val="00B050"/>
                </a:solidFill>
              </a:rPr>
              <a:t>3:23</a:t>
            </a:r>
            <a:r>
              <a:rPr lang="af-ZA" b="1" i="1" dirty="0" smtClean="0"/>
              <a:t/>
            </a:r>
            <a:br>
              <a:rPr lang="af-ZA" b="1" i="1" dirty="0" smtClean="0"/>
            </a:br>
            <a:r>
              <a:rPr lang="af-ZA" b="1" i="1" dirty="0"/>
              <a:t/>
            </a:r>
            <a:br>
              <a:rPr lang="af-ZA" b="1" i="1" dirty="0"/>
            </a:br>
            <a:r>
              <a:rPr lang="af-ZA" i="1" dirty="0" smtClean="0"/>
              <a:t>“Almal </a:t>
            </a:r>
            <a:r>
              <a:rPr lang="af-ZA" i="1" dirty="0"/>
              <a:t>het gesondig, en het nie deel aan die heerlikheid van God nie</a:t>
            </a:r>
            <a:r>
              <a:rPr lang="af-ZA" i="1" dirty="0" smtClean="0"/>
              <a:t>,”</a:t>
            </a: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Kor. </a:t>
            </a:r>
            <a:r>
              <a:rPr lang="af-ZA" b="1" dirty="0" smtClean="0">
                <a:solidFill>
                  <a:srgbClr val="00B050"/>
                </a:solidFill>
              </a:rPr>
              <a:t>2:7</a:t>
            </a:r>
            <a:r>
              <a:rPr lang="af-ZA" b="1" i="1" dirty="0" smtClean="0"/>
              <a:t/>
            </a:r>
            <a:br>
              <a:rPr lang="af-ZA" b="1" i="1" dirty="0" smtClean="0"/>
            </a:br>
            <a:r>
              <a:rPr lang="af-ZA" b="1" i="1" dirty="0"/>
              <a:t/>
            </a:r>
            <a:br>
              <a:rPr lang="af-ZA" b="1" i="1" dirty="0"/>
            </a:br>
            <a:r>
              <a:rPr lang="af-ZA" i="1" dirty="0" smtClean="0"/>
              <a:t>“Wat </a:t>
            </a:r>
            <a:r>
              <a:rPr lang="af-ZA" i="1" dirty="0"/>
              <a:t>ons verkondig, is die wysheid van God, die verborge waarheid wat bedek was en wat God van ewigheid af vir ons voorbestem het tot ons ewige heerlikheid</a:t>
            </a:r>
            <a:r>
              <a:rPr lang="af-ZA" i="1" dirty="0" smtClean="0"/>
              <a:t>.”</a:t>
            </a: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Joh. </a:t>
            </a:r>
            <a:r>
              <a:rPr lang="af-ZA" b="1" dirty="0" smtClean="0">
                <a:solidFill>
                  <a:srgbClr val="00B050"/>
                </a:solidFill>
              </a:rPr>
              <a:t>6:54</a:t>
            </a:r>
            <a:r>
              <a:rPr lang="af-ZA" b="1" dirty="0" smtClean="0"/>
              <a:t/>
            </a:r>
            <a:br>
              <a:rPr lang="af-ZA" b="1" dirty="0" smtClean="0"/>
            </a:br>
            <a:r>
              <a:rPr lang="af-ZA" b="1" dirty="0"/>
              <a:t/>
            </a:r>
            <a:br>
              <a:rPr lang="af-ZA" b="1" dirty="0"/>
            </a:br>
            <a:r>
              <a:rPr lang="af-ZA" i="1" dirty="0" smtClean="0"/>
              <a:t>“Ek </a:t>
            </a:r>
            <a:r>
              <a:rPr lang="af-ZA" i="1" dirty="0"/>
              <a:t>is die lewende brood wat uit die hemel gekom het. As iemand van hierdie brood eet, sal hy ewig lewe. En die brood wat Ek sal gee, is my liggaam. Ek gee dit sodat die wêreld kan lewe</a:t>
            </a:r>
            <a:r>
              <a:rPr lang="af-ZA" i="1" dirty="0" smtClean="0"/>
              <a:t>.”</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Joh. </a:t>
            </a:r>
            <a:r>
              <a:rPr lang="af-ZA" b="1" dirty="0" smtClean="0">
                <a:solidFill>
                  <a:srgbClr val="00B050"/>
                </a:solidFill>
              </a:rPr>
              <a:t>6:60</a:t>
            </a:r>
            <a:r>
              <a:rPr lang="af-ZA" b="1" i="1" dirty="0" smtClean="0"/>
              <a:t/>
            </a:r>
            <a:br>
              <a:rPr lang="af-ZA" b="1" i="1" dirty="0" smtClean="0"/>
            </a:br>
            <a:r>
              <a:rPr lang="af-ZA" b="1" i="1" dirty="0"/>
              <a:t/>
            </a:r>
            <a:br>
              <a:rPr lang="af-ZA" b="1" i="1" dirty="0"/>
            </a:br>
            <a:r>
              <a:rPr lang="af-ZA" i="1" dirty="0" smtClean="0"/>
              <a:t>“Toe </a:t>
            </a:r>
            <a:r>
              <a:rPr lang="af-ZA" i="1" dirty="0"/>
              <a:t>hulle dit hoor, het baie van Jesus se dissipels gesê: “Wat Hy nou sê, is darem te erg. Wie kan daaraan gehoor gee?”</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Ps. </a:t>
            </a:r>
            <a:r>
              <a:rPr lang="af-ZA" b="1" dirty="0" smtClean="0">
                <a:solidFill>
                  <a:srgbClr val="00B050"/>
                </a:solidFill>
              </a:rPr>
              <a:t>8:5</a:t>
            </a:r>
            <a:r>
              <a:rPr lang="af-ZA" b="1" i="1" dirty="0" smtClean="0"/>
              <a:t/>
            </a:r>
            <a:br>
              <a:rPr lang="af-ZA" b="1" i="1" dirty="0" smtClean="0"/>
            </a:br>
            <a:r>
              <a:rPr lang="af-ZA" i="1" dirty="0" smtClean="0"/>
              <a:t>“wat </a:t>
            </a:r>
            <a:r>
              <a:rPr lang="af-ZA" i="1" dirty="0"/>
              <a:t>is die mens dan dat U aan hom dink, die mensekind dat U na hom omsien</a:t>
            </a:r>
            <a:r>
              <a:rPr lang="af-ZA" i="1" dirty="0" smtClean="0"/>
              <a:t>?”</a:t>
            </a:r>
            <a:br>
              <a:rPr lang="af-ZA" i="1" dirty="0" smtClean="0"/>
            </a:br>
            <a:r>
              <a:rPr lang="en-US" dirty="0"/>
              <a:t/>
            </a:r>
            <a:br>
              <a:rPr lang="en-US" dirty="0"/>
            </a:br>
            <a:r>
              <a:rPr lang="af-ZA" b="1" dirty="0">
                <a:solidFill>
                  <a:srgbClr val="00B050"/>
                </a:solidFill>
              </a:rPr>
              <a:t> Job. </a:t>
            </a:r>
            <a:r>
              <a:rPr lang="af-ZA" b="1" dirty="0" smtClean="0">
                <a:solidFill>
                  <a:srgbClr val="00B050"/>
                </a:solidFill>
              </a:rPr>
              <a:t>25:6</a:t>
            </a:r>
            <a:r>
              <a:rPr lang="af-ZA" b="1" i="1" dirty="0" smtClean="0"/>
              <a:t/>
            </a:r>
            <a:br>
              <a:rPr lang="af-ZA" b="1" i="1" dirty="0" smtClean="0"/>
            </a:br>
            <a:r>
              <a:rPr lang="af-ZA" i="1" dirty="0" smtClean="0"/>
              <a:t>“hoeveel </a:t>
            </a:r>
            <a:r>
              <a:rPr lang="af-ZA" i="1" dirty="0"/>
              <a:t>te minder 'n mens, 'n blote wurm, 'n mensekind, wat maar net 'n ruspe is?”</a:t>
            </a:r>
            <a:r>
              <a:rPr lang="en-US" dirty="0"/>
              <a:t/>
            </a:r>
            <a:br>
              <a:rPr lang="en-US" dirty="0"/>
            </a:b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Fil. </a:t>
            </a:r>
            <a:r>
              <a:rPr lang="af-ZA" b="1" dirty="0" smtClean="0">
                <a:solidFill>
                  <a:srgbClr val="00B050"/>
                </a:solidFill>
              </a:rPr>
              <a:t>2:7</a:t>
            </a:r>
            <a:r>
              <a:rPr lang="af-ZA" b="1" dirty="0" smtClean="0"/>
              <a:t/>
            </a:r>
            <a:br>
              <a:rPr lang="af-ZA" b="1" dirty="0" smtClean="0"/>
            </a:br>
            <a:r>
              <a:rPr lang="af-ZA" b="1" dirty="0"/>
              <a:t/>
            </a:r>
            <a:br>
              <a:rPr lang="af-ZA" b="1" dirty="0"/>
            </a:br>
            <a:r>
              <a:rPr lang="af-ZA" i="1" dirty="0" smtClean="0"/>
              <a:t>“maar </a:t>
            </a:r>
            <a:r>
              <a:rPr lang="af-ZA" i="1" dirty="0"/>
              <a:t>Hy het Homself verneder deur die gestalte van 'n slaaf aan te neem en aan mense gelyk te word</a:t>
            </a:r>
            <a:r>
              <a:rPr lang="af-ZA" i="1" dirty="0" smtClean="0"/>
              <a:t>.”</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Fil. </a:t>
            </a:r>
            <a:r>
              <a:rPr lang="af-ZA" b="1" dirty="0" smtClean="0">
                <a:solidFill>
                  <a:srgbClr val="00B050"/>
                </a:solidFill>
              </a:rPr>
              <a:t>2:8</a:t>
            </a:r>
            <a:r>
              <a:rPr lang="af-ZA" b="1" dirty="0" smtClean="0"/>
              <a:t/>
            </a:r>
            <a:br>
              <a:rPr lang="af-ZA" b="1" dirty="0" smtClean="0"/>
            </a:br>
            <a:r>
              <a:rPr lang="af-ZA" b="1" dirty="0"/>
              <a:t/>
            </a:r>
            <a:br>
              <a:rPr lang="af-ZA" b="1" dirty="0"/>
            </a:br>
            <a:r>
              <a:rPr lang="af-ZA" i="1" dirty="0" smtClean="0"/>
              <a:t>“Hy </a:t>
            </a:r>
            <a:r>
              <a:rPr lang="af-ZA" i="1" dirty="0"/>
              <a:t>was gehoorsaam tot in die dood, ja, die dood aan die kruis.”</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TotalTime>
  <Words>37</Words>
  <Application>Microsoft Office PowerPoint</Application>
  <PresentationFormat>On-screen Show (4:3)</PresentationFormat>
  <Paragraphs>12</Paragraphs>
  <Slides>19</Slides>
  <Notes>0</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Office Theme</vt:lpstr>
      <vt:lpstr>Kol. 1:26-27  Die grootste geheimenis geopenbaar</vt:lpstr>
      <vt:lpstr>Slide 2</vt:lpstr>
      <vt:lpstr>Joh. 6:54  “Ek is die lewende brood wat uit die hemel gekom het. As iemand van hierdie brood eet, sal hy ewig lewe. En die brood wat Ek sal gee, is my liggaam. Ek gee dit sodat die wêreld kan lewe.”</vt:lpstr>
      <vt:lpstr>Joh. 6:60  “Toe hulle dit hoor, het baie van Jesus se dissipels gesê: “Wat Hy nou sê, is darem te erg. Wie kan daaraan gehoor gee?”</vt:lpstr>
      <vt:lpstr>Slide 5</vt:lpstr>
      <vt:lpstr>Ps. 8:5 “wat is die mens dan dat U aan hom dink, die mensekind dat U na hom omsien?”   Job. 25:6 “hoeveel te minder 'n mens, 'n blote wurm, 'n mensekind, wat maar net 'n ruspe is?” </vt:lpstr>
      <vt:lpstr>Slide 7</vt:lpstr>
      <vt:lpstr>Fil. 2:7  “maar Hy het Homself verneder deur die gestalte van 'n slaaf aan te neem en aan mense gelyk te word.”</vt:lpstr>
      <vt:lpstr>Fil. 2:8  “Hy was gehoorsaam tot in die dood, ja, die dood aan die kruis.”</vt:lpstr>
      <vt:lpstr>Slide 10</vt:lpstr>
      <vt:lpstr>Ps. 42:2-3  “Soos 'n wildsbok smag na waterstrome, so smag ek na U, o God. Ek dors na God, na die lewende God. Wanneer kan ek gaan en voor God verskyn?”</vt:lpstr>
      <vt:lpstr>Slide 12</vt:lpstr>
      <vt:lpstr>Joh. 1:12  “Maar aan almal wat Hom aangeneem het, dié wat in Hom glo, het Hy die reg gegee om kinders van God te word.”</vt:lpstr>
      <vt:lpstr>Joh. 6:54  “Ek is die lewende brood wat uit die hemel gekom het. As iemand van hierdie brood eet, sal hy ewig lewe.”</vt:lpstr>
      <vt:lpstr>Slide 15</vt:lpstr>
      <vt:lpstr>Joh. 17:22  “Die heerlikheid wat U My gegee het, het Ek ook aan hulle gegee, sodat hulle een kan wees net soos Ons een is”</vt:lpstr>
      <vt:lpstr>Rom. 3:23  “Almal het gesondig, en het nie deel aan die heerlikheid van God nie,”</vt:lpstr>
      <vt:lpstr>I Kor. 2:7  “Wat ons verkondig, is die wysheid van God, die verborge waarheid wat bedek was en wat God van ewigheid af vir ons voorbestem het tot ons ewige heerlikheid.”</vt:lpstr>
      <vt:lpstr>Slide 19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Kol. 1:26-27  Die grootste geheimenis geopenbaar</dc:title>
  <dc:creator>Windows User</dc:creator>
  <cp:lastModifiedBy>Windows User</cp:lastModifiedBy>
  <cp:revision>1</cp:revision>
  <dcterms:created xsi:type="dcterms:W3CDTF">2023-07-20T06:02:08Z</dcterms:created>
  <dcterms:modified xsi:type="dcterms:W3CDTF">2023-07-20T06:06:17Z</dcterms:modified>
</cp:coreProperties>
</file>