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6844" autoAdjust="0"/>
    <p:restoredTop sz="94660"/>
  </p:normalViewPr>
  <p:slideViewPr>
    <p:cSldViewPr>
      <p:cViewPr varScale="1">
        <p:scale>
          <a:sx n="111" d="100"/>
          <a:sy n="111" d="100"/>
        </p:scale>
        <p:origin x="-2088"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414DA975-4557-4651-B72A-88BB57B8581A}" type="datetimeFigureOut">
              <a:rPr lang="en-US" smtClean="0"/>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4DA975-4557-4651-B72A-88BB57B8581A}" type="datetimeFigureOut">
              <a:rPr lang="en-US" smtClean="0"/>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4DA975-4557-4651-B72A-88BB57B8581A}" type="datetimeFigureOut">
              <a:rPr lang="en-US" smtClean="0"/>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414DA975-4557-4651-B72A-88BB57B8581A}" type="datetimeFigureOut">
              <a:rPr lang="en-US" smtClean="0"/>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14DA975-4557-4651-B72A-88BB57B8581A}" type="datetimeFigureOut">
              <a:rPr lang="en-US" smtClean="0"/>
              <a:t>7/27/2023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414DA975-4557-4651-B72A-88BB57B8581A}" type="datetimeFigureOut">
              <a:rPr lang="en-US" smtClean="0"/>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414DA975-4557-4651-B72A-88BB57B8581A}" type="datetimeFigureOut">
              <a:rPr lang="en-US" smtClean="0"/>
              <a:t>7/27/2023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414DA975-4557-4651-B72A-88BB57B8581A}" type="datetimeFigureOut">
              <a:rPr lang="en-US" smtClean="0"/>
              <a:t>7/27/2023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14DA975-4557-4651-B72A-88BB57B8581A}" type="datetimeFigureOut">
              <a:rPr lang="en-US" smtClean="0"/>
              <a:t>7/27/2023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4DA975-4557-4651-B72A-88BB57B8581A}" type="datetimeFigureOut">
              <a:rPr lang="en-US" smtClean="0"/>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14DA975-4557-4651-B72A-88BB57B8581A}" type="datetimeFigureOut">
              <a:rPr lang="en-US" smtClean="0"/>
              <a:t>7/27/2023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136A492-7DE2-4FB9-B267-107F10FFBFB3}"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14DA975-4557-4651-B72A-88BB57B8581A}" type="datetimeFigureOut">
              <a:rPr lang="en-US" smtClean="0"/>
              <a:t>7/27/2023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36A492-7DE2-4FB9-B267-107F10FFBFB3}"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u="sng" dirty="0"/>
              <a:t>Kol. 2:6</a:t>
            </a:r>
            <a:r>
              <a:rPr lang="af-ZA" b="1" dirty="0"/>
              <a:t>	</a:t>
            </a:r>
            <a:r>
              <a:rPr lang="af-ZA" b="1" dirty="0" smtClean="0"/>
              <a:t/>
            </a:r>
            <a:br>
              <a:rPr lang="af-ZA" b="1" dirty="0" smtClean="0"/>
            </a:br>
            <a:r>
              <a:rPr lang="af-ZA" b="1" dirty="0"/>
              <a:t/>
            </a:r>
            <a:br>
              <a:rPr lang="af-ZA" b="1" dirty="0"/>
            </a:br>
            <a:r>
              <a:rPr lang="af-ZA" b="1" dirty="0" smtClean="0"/>
              <a:t>Wandel </a:t>
            </a:r>
            <a:r>
              <a:rPr lang="af-ZA" b="1" dirty="0"/>
              <a:t>en lewe in </a:t>
            </a:r>
            <a:r>
              <a:rPr lang="af-ZA" b="1" dirty="0" smtClean="0"/>
              <a:t>geloof</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Fil. </a:t>
            </a:r>
            <a:r>
              <a:rPr lang="af-ZA" b="1" dirty="0" smtClean="0">
                <a:solidFill>
                  <a:srgbClr val="00B050"/>
                </a:solidFill>
              </a:rPr>
              <a:t>1:6</a:t>
            </a:r>
            <a:r>
              <a:rPr lang="af-ZA" b="1" dirty="0" smtClean="0"/>
              <a:t/>
            </a:r>
            <a:br>
              <a:rPr lang="af-ZA" b="1" dirty="0" smtClean="0"/>
            </a:br>
            <a:r>
              <a:rPr lang="af-ZA" b="1" dirty="0"/>
              <a:t/>
            </a:r>
            <a:br>
              <a:rPr lang="af-ZA" b="1" dirty="0"/>
            </a:br>
            <a:r>
              <a:rPr lang="af-ZA" i="1" dirty="0" smtClean="0"/>
              <a:t>“Ek </a:t>
            </a:r>
            <a:r>
              <a:rPr lang="af-ZA" i="1" dirty="0"/>
              <a:t>is veral ook daarvan oortuig dat God, wat die goeie werk in julle begin het, dit end-uit sal voer en dit sal voleindig op die dag wanneer Christus Jesus kom.”</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Judas </a:t>
            </a:r>
            <a:r>
              <a:rPr lang="af-ZA" b="1" dirty="0" smtClean="0">
                <a:solidFill>
                  <a:srgbClr val="00B050"/>
                </a:solidFill>
              </a:rPr>
              <a:t>1:3-4</a:t>
            </a:r>
            <a:r>
              <a:rPr lang="af-ZA" b="1" i="1" dirty="0" smtClean="0"/>
              <a:t/>
            </a:r>
            <a:br>
              <a:rPr lang="af-ZA" b="1" i="1" dirty="0" smtClean="0"/>
            </a:br>
            <a:r>
              <a:rPr lang="af-ZA" i="1" dirty="0" smtClean="0"/>
              <a:t>“Geliefdes</a:t>
            </a:r>
            <a:r>
              <a:rPr lang="af-ZA" i="1" dirty="0"/>
              <a:t>, ek was vas van plan om aan julle te skrywe oor die verlossing waaraan ons almal deel het. Maar nou voel ek my verplig om julle met my brief aan te spoor om te stry vir die geloof wat een maal oorgelewer is aan dié wat God vir Hom afgesonder het. </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a:t>Die 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a:t>
            </a:r>
            <a:r>
              <a:rPr lang="af-ZA" i="1" dirty="0" smtClean="0"/>
              <a:t>.”</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a:t>
            </a:r>
            <a:r>
              <a:rPr lang="af-ZA" b="1" dirty="0" smtClean="0">
                <a:solidFill>
                  <a:srgbClr val="00B050"/>
                </a:solidFill>
              </a:rPr>
              <a:t>2:8</a:t>
            </a:r>
            <a:r>
              <a:rPr lang="af-ZA" i="1" dirty="0" smtClean="0"/>
              <a:t/>
            </a:r>
            <a:br>
              <a:rPr lang="af-ZA" i="1" dirty="0" smtClean="0"/>
            </a:br>
            <a:r>
              <a:rPr lang="af-ZA" i="1" dirty="0"/>
              <a:t/>
            </a:r>
            <a:br>
              <a:rPr lang="af-ZA" i="1" dirty="0"/>
            </a:br>
            <a:r>
              <a:rPr lang="af-ZA" i="1" dirty="0" smtClean="0"/>
              <a:t>“</a:t>
            </a:r>
            <a:r>
              <a:rPr lang="af-ZA" i="1" dirty="0"/>
              <a:t>Julle is inderdaad uit genade gered, deur geloof. Hierdie redding kom nie uit julleself nie; dit is 'n gawe van God.”</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64</Words>
  <Application>Microsoft Office PowerPoint</Application>
  <PresentationFormat>On-screen Show (4:3)</PresentationFormat>
  <Paragraphs>5</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Kol. 2:6   Wandel en lewe in geloof</vt:lpstr>
      <vt:lpstr>Slide 2</vt:lpstr>
      <vt:lpstr>Fil. 1:6  “Ek is veral ook daarvan oortuig dat God, wat die goeie werk in julle begin het, dit end-uit sal voer en dit sal voleindig op die dag wanneer Christus Jesus kom.”</vt:lpstr>
      <vt:lpstr>Judas 1:3-4 “Geliefdes, ek was vas van plan om aan julle te skrywe oor die verlossing waaraan ons almal deel het. Maar nou voel ek my verplig om julle met my brief aan te spoor om te stry vir die geloof wat een maal oorgelewer is aan dié wat God vir Hom afgesonder het. </vt:lpstr>
      <vt:lpstr>Die rede hiervoor is dat sekere mense ongemerk julle geledere binnegedring het, goddelose mense wie se veroordeling lank reeds vas staan. Hulle misbruik die genade van ons God. Hulle gebruik dit as dekmantel om losbandig te lewe, en hulle verwerp ons enigste Meester en Here, Jesus Christus.”</vt:lpstr>
      <vt:lpstr>Slide 6</vt:lpstr>
      <vt:lpstr>Ef. 2:8  “Julle is inderdaad uit genade gered, deur geloof. Hierdie redding kom nie uit julleself nie; dit is 'n gawe van God.”</vt:lpstr>
      <vt:lpstr>Slide 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Kol. 2:6   Wandel en lewe in geloof</dc:title>
  <dc:creator>Windows User</dc:creator>
  <cp:lastModifiedBy>Windows User</cp:lastModifiedBy>
  <cp:revision>1</cp:revision>
  <dcterms:created xsi:type="dcterms:W3CDTF">2023-07-27T05:55:01Z</dcterms:created>
  <dcterms:modified xsi:type="dcterms:W3CDTF">2023-07-27T05:57:24Z</dcterms:modified>
</cp:coreProperties>
</file>