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106" autoAdjust="0"/>
    <p:restoredTop sz="94660"/>
  </p:normalViewPr>
  <p:slideViewPr>
    <p:cSldViewPr>
      <p:cViewPr varScale="1">
        <p:scale>
          <a:sx n="111" d="100"/>
          <a:sy n="111" d="100"/>
        </p:scale>
        <p:origin x="-207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AF1089D-0BA6-4EC2-BD6C-F03B46259385}" type="datetimeFigureOut">
              <a:rPr lang="en-US" smtClean="0"/>
              <a:t>8/10/2023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6BC2F8-4293-4896-9EDC-9C6DFD2D6270}"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F1089D-0BA6-4EC2-BD6C-F03B46259385}" type="datetimeFigureOut">
              <a:rPr lang="en-US" smtClean="0"/>
              <a:t>8/10/2023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6BC2F8-4293-4896-9EDC-9C6DFD2D627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F1089D-0BA6-4EC2-BD6C-F03B46259385}" type="datetimeFigureOut">
              <a:rPr lang="en-US" smtClean="0"/>
              <a:t>8/10/2023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6BC2F8-4293-4896-9EDC-9C6DFD2D627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F1089D-0BA6-4EC2-BD6C-F03B46259385}" type="datetimeFigureOut">
              <a:rPr lang="en-US" smtClean="0"/>
              <a:t>8/10/2023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6BC2F8-4293-4896-9EDC-9C6DFD2D6270}"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F1089D-0BA6-4EC2-BD6C-F03B46259385}" type="datetimeFigureOut">
              <a:rPr lang="en-US" smtClean="0"/>
              <a:t>8/10/2023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6BC2F8-4293-4896-9EDC-9C6DFD2D627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AF1089D-0BA6-4EC2-BD6C-F03B46259385}" type="datetimeFigureOut">
              <a:rPr lang="en-US" smtClean="0"/>
              <a:t>8/10/2023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6BC2F8-4293-4896-9EDC-9C6DFD2D6270}"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AF1089D-0BA6-4EC2-BD6C-F03B46259385}" type="datetimeFigureOut">
              <a:rPr lang="en-US" smtClean="0"/>
              <a:t>8/10/2023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B6BC2F8-4293-4896-9EDC-9C6DFD2D627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AF1089D-0BA6-4EC2-BD6C-F03B46259385}" type="datetimeFigureOut">
              <a:rPr lang="en-US" smtClean="0"/>
              <a:t>8/10/2023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B6BC2F8-4293-4896-9EDC-9C6DFD2D6270}"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F1089D-0BA6-4EC2-BD6C-F03B46259385}" type="datetimeFigureOut">
              <a:rPr lang="en-US" smtClean="0"/>
              <a:t>8/10/2023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B6BC2F8-4293-4896-9EDC-9C6DFD2D627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F1089D-0BA6-4EC2-BD6C-F03B46259385}" type="datetimeFigureOut">
              <a:rPr lang="en-US" smtClean="0"/>
              <a:t>8/10/2023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6BC2F8-4293-4896-9EDC-9C6DFD2D627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F1089D-0BA6-4EC2-BD6C-F03B46259385}" type="datetimeFigureOut">
              <a:rPr lang="en-US" smtClean="0"/>
              <a:t>8/10/2023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6BC2F8-4293-4896-9EDC-9C6DFD2D6270}"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F1089D-0BA6-4EC2-BD6C-F03B46259385}" type="datetimeFigureOut">
              <a:rPr lang="en-US" smtClean="0"/>
              <a:t>8/10/2023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6BC2F8-4293-4896-9EDC-9C6DFD2D6270}"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Kol. </a:t>
            </a:r>
            <a:r>
              <a:rPr lang="af-ZA" b="1" u="sng" dirty="0" smtClean="0"/>
              <a:t>2:16</a:t>
            </a:r>
            <a:br>
              <a:rPr lang="af-ZA" b="1" u="sng" dirty="0" smtClean="0"/>
            </a:br>
            <a:r>
              <a:rPr lang="af-ZA" b="1" u="sng" dirty="0"/>
              <a:t/>
            </a:r>
            <a:br>
              <a:rPr lang="af-ZA" b="1" u="sng" dirty="0"/>
            </a:br>
            <a:r>
              <a:rPr lang="af-ZA" b="1" dirty="0" smtClean="0"/>
              <a:t>Moenie </a:t>
            </a:r>
            <a:r>
              <a:rPr lang="af-ZA" b="1" dirty="0"/>
              <a:t>dat iemand julle mislei nie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11:1</a:t>
            </a:r>
            <a:r>
              <a:rPr lang="af-ZA" b="1" i="1" dirty="0" smtClean="0"/>
              <a:t/>
            </a:r>
            <a:br>
              <a:rPr lang="af-ZA" b="1" i="1" dirty="0" smtClean="0"/>
            </a:br>
            <a:r>
              <a:rPr lang="af-ZA" b="1" i="1" dirty="0"/>
              <a:t/>
            </a:r>
            <a:br>
              <a:rPr lang="af-ZA" b="1" i="1" dirty="0"/>
            </a:br>
            <a:r>
              <a:rPr lang="af-ZA" i="1" dirty="0" smtClean="0"/>
              <a:t>“Volg </a:t>
            </a:r>
            <a:r>
              <a:rPr lang="af-ZA" i="1" dirty="0"/>
              <a:t>my voorbeeld, soos ek die voorbeeld van Christus volg</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4:4</a:t>
            </a:r>
            <a:r>
              <a:rPr lang="af-ZA" b="1" i="1" dirty="0" smtClean="0"/>
              <a:t/>
            </a:r>
            <a:br>
              <a:rPr lang="af-ZA" b="1" i="1" dirty="0" smtClean="0"/>
            </a:br>
            <a:r>
              <a:rPr lang="af-ZA" b="1" i="1" dirty="0"/>
              <a:t/>
            </a:r>
            <a:br>
              <a:rPr lang="af-ZA" b="1" i="1" dirty="0"/>
            </a:br>
            <a:r>
              <a:rPr lang="af-ZA" i="1" dirty="0" smtClean="0"/>
              <a:t>“Daar </a:t>
            </a:r>
            <a:r>
              <a:rPr lang="af-ZA" i="1" dirty="0"/>
              <a:t>is ook niks waaroor my gewete my aankla nie, maar dit beteken nog nie dat ek vrygespreek is nie. Dit is die Here wat my beoordeel.”</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14:4</a:t>
            </a:r>
            <a:r>
              <a:rPr lang="af-ZA" b="1" i="1" dirty="0" smtClean="0"/>
              <a:t/>
            </a:r>
            <a:br>
              <a:rPr lang="af-ZA" b="1" i="1" dirty="0" smtClean="0"/>
            </a:br>
            <a:r>
              <a:rPr lang="af-ZA" b="1" i="1" dirty="0"/>
              <a:t/>
            </a:r>
            <a:br>
              <a:rPr lang="af-ZA" b="1" i="1" dirty="0"/>
            </a:br>
            <a:r>
              <a:rPr lang="af-ZA" i="1" dirty="0" smtClean="0"/>
              <a:t>“Wie </a:t>
            </a:r>
            <a:r>
              <a:rPr lang="af-ZA" i="1" dirty="0"/>
              <a:t>is jy om oor iemand anders se bediende te oordeel? Sy eie werkgewer sal oordeel of hy goed doen of nie. Maar hy sal goed doen; daarvoor sal die Here sorg</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9:24</a:t>
            </a:r>
            <a:r>
              <a:rPr lang="af-ZA" b="1" dirty="0" smtClean="0"/>
              <a:t/>
            </a:r>
            <a:br>
              <a:rPr lang="af-ZA" b="1" dirty="0" smtClean="0"/>
            </a:br>
            <a:r>
              <a:rPr lang="af-ZA" b="1" dirty="0"/>
              <a:t/>
            </a:r>
            <a:br>
              <a:rPr lang="af-ZA" b="1" dirty="0"/>
            </a:br>
            <a:r>
              <a:rPr lang="af-ZA" i="1" dirty="0" smtClean="0"/>
              <a:t>“Weet </a:t>
            </a:r>
            <a:r>
              <a:rPr lang="af-ZA" i="1" dirty="0"/>
              <a:t>julle nie dat atlete wat aan 'n wedloop deelneem, wel almal hardloop, maar dat net een die prys ontvang nie? Hardloop dan só dat julle die prys kan wen</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Luk. </a:t>
            </a:r>
            <a:r>
              <a:rPr lang="af-ZA" b="1" dirty="0" smtClean="0">
                <a:solidFill>
                  <a:srgbClr val="00B050"/>
                </a:solidFill>
              </a:rPr>
              <a:t>13:24</a:t>
            </a:r>
            <a:r>
              <a:rPr lang="af-ZA" b="1" dirty="0" smtClean="0"/>
              <a:t/>
            </a:r>
            <a:br>
              <a:rPr lang="af-ZA" b="1" dirty="0" smtClean="0"/>
            </a:br>
            <a:r>
              <a:rPr lang="af-ZA" b="1" dirty="0"/>
              <a:t/>
            </a:r>
            <a:br>
              <a:rPr lang="af-ZA" b="1" dirty="0"/>
            </a:br>
            <a:r>
              <a:rPr lang="af-ZA" i="1" dirty="0" smtClean="0"/>
              <a:t>“Hy </a:t>
            </a:r>
            <a:r>
              <a:rPr lang="af-ZA" i="1" dirty="0"/>
              <a:t>sê vir hulle: ‘Span al julle kragte in om by die smal deur in te gaan. Baie, verseker Ek julle, sal probeer om in te gaan, maar sal dit nie regkry nie</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a:t>
            </a:r>
            <a:r>
              <a:rPr lang="af-ZA" b="1" dirty="0" smtClean="0">
                <a:solidFill>
                  <a:srgbClr val="00B050"/>
                </a:solidFill>
              </a:rPr>
              <a:t>4:16</a:t>
            </a:r>
            <a:r>
              <a:rPr lang="af-ZA" b="1" i="1" dirty="0" smtClean="0"/>
              <a:t/>
            </a:r>
            <a:br>
              <a:rPr lang="af-ZA" b="1" i="1" dirty="0" smtClean="0"/>
            </a:br>
            <a:r>
              <a:rPr lang="af-ZA" b="1" i="1" dirty="0"/>
              <a:t/>
            </a:r>
            <a:br>
              <a:rPr lang="af-ZA" b="1" i="1" dirty="0"/>
            </a:br>
            <a:r>
              <a:rPr lang="af-ZA" i="1" dirty="0" smtClean="0"/>
              <a:t>“Maar </a:t>
            </a:r>
            <a:r>
              <a:rPr lang="af-ZA" i="1" dirty="0"/>
              <a:t>wanneer iemand ly omdat hy 'n Christen is, moet hy hom nie daaroor skaam nie. Inteendeel, as draer van daardie naam moet hy God verheerlik</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11:14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En geen wonder nie! Satan self doen hom voor as 'n engel van die lig.”</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1:8	</a:t>
            </a:r>
            <a:r>
              <a:rPr lang="af-ZA" b="1" i="1" dirty="0" smtClean="0"/>
              <a:t/>
            </a:r>
            <a:br>
              <a:rPr lang="af-ZA" b="1" i="1" dirty="0" smtClean="0"/>
            </a:br>
            <a:r>
              <a:rPr lang="af-ZA" b="1" i="1" dirty="0"/>
              <a:t/>
            </a:r>
            <a:br>
              <a:rPr lang="af-ZA" b="1" i="1" dirty="0"/>
            </a:br>
            <a:r>
              <a:rPr lang="af-ZA" i="1" dirty="0" smtClean="0"/>
              <a:t>“</a:t>
            </a:r>
            <a:r>
              <a:rPr lang="af-ZA" i="1" dirty="0"/>
              <a:t>Maar al sou een van ons of selfs 'n engel uit die hemel aan julle 'n evangelie verkondig wat in stryd is met die evangelie wat ons aan julle verkondig het – die vloek van God sal hom tref</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32</Words>
  <Application>Microsoft Office PowerPoint</Application>
  <PresentationFormat>On-screen Show (4:3)</PresentationFormat>
  <Paragraphs>9</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Kol. 2:16  Moenie dat iemand julle mislei nie</vt:lpstr>
      <vt:lpstr>Slide 2</vt:lpstr>
      <vt:lpstr>I Kor. 9:24  “Weet julle nie dat atlete wat aan 'n wedloop deelneem, wel almal hardloop, maar dat net een die prys ontvang nie? Hardloop dan só dat julle die prys kan wen.”</vt:lpstr>
      <vt:lpstr>Luk. 13:24  “Hy sê vir hulle: ‘Span al julle kragte in om by die smal deur in te gaan. Baie, verseker Ek julle, sal probeer om in te gaan, maar sal dit nie regkry nie.’”</vt:lpstr>
      <vt:lpstr>Slide 5</vt:lpstr>
      <vt:lpstr>I Pet. 4:16  “Maar wanneer iemand ly omdat hy 'n Christen is, moet hy hom nie daaroor skaam nie. Inteendeel, as draer van daardie naam moet hy God verheerlik.”</vt:lpstr>
      <vt:lpstr>Slide 7</vt:lpstr>
      <vt:lpstr>II Kor. 11:14   “En geen wonder nie! Satan self doen hom voor as 'n engel van die lig.”</vt:lpstr>
      <vt:lpstr>Gal. 1:8   “Maar al sou een van ons of selfs 'n engel uit die hemel aan julle 'n evangelie verkondig wat in stryd is met die evangelie wat ons aan julle verkondig het – die vloek van God sal hom tref!”</vt:lpstr>
      <vt:lpstr>Slide 10</vt:lpstr>
      <vt:lpstr>I Kor. 11:1  “Volg my voorbeeld, soos ek die voorbeeld van Christus volg.”</vt:lpstr>
      <vt:lpstr>Slide 12</vt:lpstr>
      <vt:lpstr>I Kor. 4:4  “Daar is ook niks waaroor my gewete my aankla nie, maar dit beteken nog nie dat ek vrygespreek is nie. Dit is die Here wat my beoordeel.”</vt:lpstr>
      <vt:lpstr>Rom. 14:4  “Wie is jy om oor iemand anders se bediende te oordeel? Sy eie werkgewer sal oordeel of hy goed doen of nie. Maar hy sal goed doen; daarvoor sal die Here sorg.”</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Kol. 2:16  Moenie dat iemand julle mislei nie</dc:title>
  <dc:creator>Windows User</dc:creator>
  <cp:lastModifiedBy>Windows User</cp:lastModifiedBy>
  <cp:revision>1</cp:revision>
  <dcterms:created xsi:type="dcterms:W3CDTF">2023-08-10T06:09:03Z</dcterms:created>
  <dcterms:modified xsi:type="dcterms:W3CDTF">2023-08-10T06:12:34Z</dcterms:modified>
</cp:coreProperties>
</file>