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635" autoAdjust="0"/>
    <p:restoredTop sz="94660"/>
  </p:normalViewPr>
  <p:slideViewPr>
    <p:cSldViewPr>
      <p:cViewPr varScale="1">
        <p:scale>
          <a:sx n="111" d="100"/>
          <a:sy n="111" d="100"/>
        </p:scale>
        <p:origin x="-21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364259-943C-4904-AD0C-8B9FAC393D52}" type="datetimeFigureOut">
              <a:rPr lang="en-US" smtClean="0"/>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AAB6A-E4A7-4F7C-BC0F-6F3BAEEC678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364259-943C-4904-AD0C-8B9FAC393D52}" type="datetimeFigureOut">
              <a:rPr lang="en-US" smtClean="0"/>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AAB6A-E4A7-4F7C-BC0F-6F3BAEEC678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364259-943C-4904-AD0C-8B9FAC393D52}" type="datetimeFigureOut">
              <a:rPr lang="en-US" smtClean="0"/>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AAB6A-E4A7-4F7C-BC0F-6F3BAEEC678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364259-943C-4904-AD0C-8B9FAC393D52}" type="datetimeFigureOut">
              <a:rPr lang="en-US" smtClean="0"/>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AAB6A-E4A7-4F7C-BC0F-6F3BAEEC678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364259-943C-4904-AD0C-8B9FAC393D52}" type="datetimeFigureOut">
              <a:rPr lang="en-US" smtClean="0"/>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AAB6A-E4A7-4F7C-BC0F-6F3BAEEC678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364259-943C-4904-AD0C-8B9FAC393D52}" type="datetimeFigureOut">
              <a:rPr lang="en-US" smtClean="0"/>
              <a:t>6/22/2023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EAAB6A-E4A7-4F7C-BC0F-6F3BAEEC678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364259-943C-4904-AD0C-8B9FAC393D52}" type="datetimeFigureOut">
              <a:rPr lang="en-US" smtClean="0"/>
              <a:t>6/22/2023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EAAB6A-E4A7-4F7C-BC0F-6F3BAEEC678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364259-943C-4904-AD0C-8B9FAC393D52}" type="datetimeFigureOut">
              <a:rPr lang="en-US" smtClean="0"/>
              <a:t>6/22/2023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EAAB6A-E4A7-4F7C-BC0F-6F3BAEEC678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364259-943C-4904-AD0C-8B9FAC393D52}" type="datetimeFigureOut">
              <a:rPr lang="en-US" smtClean="0"/>
              <a:t>6/22/2023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EAAB6A-E4A7-4F7C-BC0F-6F3BAEEC678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364259-943C-4904-AD0C-8B9FAC393D52}" type="datetimeFigureOut">
              <a:rPr lang="en-US" smtClean="0"/>
              <a:t>6/22/2023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EAAB6A-E4A7-4F7C-BC0F-6F3BAEEC678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364259-943C-4904-AD0C-8B9FAC393D52}" type="datetimeFigureOut">
              <a:rPr lang="en-US" smtClean="0"/>
              <a:t>6/22/2023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EAAB6A-E4A7-4F7C-BC0F-6F3BAEEC678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364259-943C-4904-AD0C-8B9FAC393D52}" type="datetimeFigureOut">
              <a:rPr lang="en-US" smtClean="0"/>
              <a:t>6/22/2023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EAAB6A-E4A7-4F7C-BC0F-6F3BAEEC678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1:1-7</a:t>
            </a:r>
            <a:r>
              <a:rPr lang="af-ZA" b="1" dirty="0"/>
              <a:t>	</a:t>
            </a:r>
            <a:r>
              <a:rPr lang="af-ZA" b="1" dirty="0" smtClean="0"/>
              <a:t/>
            </a:r>
            <a:br>
              <a:rPr lang="af-ZA" b="1" dirty="0" smtClean="0"/>
            </a:br>
            <a:r>
              <a:rPr lang="af-ZA" b="1" dirty="0"/>
              <a:t/>
            </a:r>
            <a:br>
              <a:rPr lang="af-ZA" b="1" dirty="0"/>
            </a:br>
            <a:r>
              <a:rPr lang="af-ZA" b="1" dirty="0" smtClean="0"/>
              <a:t>Hy </a:t>
            </a:r>
            <a:r>
              <a:rPr lang="af-ZA" b="1" dirty="0"/>
              <a:t>kom met die wolke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is verskriklik om in die hande van die lewende God te val.”</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12:29</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Laat ons God dankbaar dien met eerbied en ontsag, soos Hy dit wil, want ons God is 'n verterende vuur</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a:solidFill>
                  <a:srgbClr val="FF0000"/>
                </a:solidFill>
              </a:rPr>
              <a:t>Vers </a:t>
            </a:r>
            <a:r>
              <a:rPr lang="af-ZA" b="1" smtClean="0">
                <a:solidFill>
                  <a:srgbClr val="FF0000"/>
                </a:solidFill>
              </a:rPr>
              <a:t>7:</a:t>
            </a:r>
            <a:r>
              <a:rPr lang="af-ZA" b="1" dirty="0" smtClean="0"/>
              <a:t/>
            </a:r>
            <a:br>
              <a:rPr lang="af-ZA" b="1" dirty="0" smtClean="0"/>
            </a:br>
            <a:r>
              <a:rPr lang="af-ZA" sz="6000" b="1" dirty="0" smtClean="0"/>
              <a:t/>
            </a:r>
            <a:br>
              <a:rPr lang="af-ZA" sz="6000" b="1" dirty="0" smtClean="0"/>
            </a:br>
            <a:r>
              <a:rPr lang="af-ZA" sz="6000" b="1" i="1" dirty="0" smtClean="0">
                <a:solidFill>
                  <a:srgbClr val="0070C0"/>
                </a:solidFill>
              </a:rPr>
              <a:t>Ja</a:t>
            </a:r>
            <a:r>
              <a:rPr lang="af-ZA" sz="6000" b="1" i="1" dirty="0">
                <a:solidFill>
                  <a:srgbClr val="0070C0"/>
                </a:solidFill>
              </a:rPr>
              <a:t>, dit is seker!</a:t>
            </a:r>
            <a:endParaRPr lang="en-US" sz="6000" b="1"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1:11</a:t>
            </a:r>
            <a:br>
              <a:rPr lang="af-ZA" b="1" dirty="0" smtClean="0">
                <a:solidFill>
                  <a:srgbClr val="00B050"/>
                </a:solidFill>
              </a:rPr>
            </a:br>
            <a:r>
              <a:rPr lang="af-ZA" b="1" dirty="0"/>
              <a:t/>
            </a:r>
            <a:br>
              <a:rPr lang="af-ZA" b="1" dirty="0"/>
            </a:br>
            <a:r>
              <a:rPr lang="af-ZA" i="1" dirty="0" smtClean="0"/>
              <a:t>“Dié </a:t>
            </a:r>
            <a:r>
              <a:rPr lang="af-ZA" i="1" dirty="0"/>
              <a:t>sê toe vir hulle: “Galileërs, waarom staan julle so na die hemel en kyk? Hierdie Jesus wat van julle af na die hemel toe opgeneem is, sal net so terugkom soos julle Hom na die hemel toe sien opgaan het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14:2-3</a:t>
            </a:r>
            <a:r>
              <a:rPr lang="af-ZA" b="1" i="1" dirty="0" smtClean="0"/>
              <a:t/>
            </a:r>
            <a:br>
              <a:rPr lang="af-ZA" b="1" i="1" dirty="0" smtClean="0"/>
            </a:br>
            <a:r>
              <a:rPr lang="af-ZA" i="1" dirty="0" smtClean="0"/>
              <a:t>“In </a:t>
            </a:r>
            <a:r>
              <a:rPr lang="af-ZA" i="1" dirty="0"/>
              <a:t>die huis van my Vader is daar baie woonplek. As dit nie so was nie, sou Ek nie vir julle gesê het Ek gaan om vir julle plek gereed te maak nie. En as Ek gegaan het en vir julle plek gereed gemaak het, kom Ek terug en sal julle na My toe neem, sodat julle ook kan wees waar Ek is.”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68:5	</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t>
            </a:r>
            <a:r>
              <a:rPr lang="af-ZA" i="1" dirty="0"/>
              <a:t>Sing 'n lied tot eer van God, sing tot eer van sy Naam, maak 'n pad vir Hom wat op die wolke ry, en jubel voor Hom wie se Naam Here is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a:t>
            </a:r>
            <a:r>
              <a:rPr lang="af-ZA" b="1" dirty="0" smtClean="0">
                <a:solidFill>
                  <a:srgbClr val="00B050"/>
                </a:solidFill>
              </a:rPr>
              <a:t>7:13-14</a:t>
            </a:r>
            <a:r>
              <a:rPr lang="af-ZA" b="1" i="1" dirty="0" smtClean="0"/>
              <a:t/>
            </a:r>
            <a:br>
              <a:rPr lang="af-ZA" b="1" i="1" dirty="0" smtClean="0"/>
            </a:br>
            <a:r>
              <a:rPr lang="af-ZA" b="1" i="1" dirty="0"/>
              <a:t/>
            </a:r>
            <a:br>
              <a:rPr lang="af-ZA" b="1" i="1" dirty="0"/>
            </a:br>
            <a:r>
              <a:rPr lang="af-ZA" i="1" dirty="0" smtClean="0"/>
              <a:t>“My </a:t>
            </a:r>
            <a:r>
              <a:rPr lang="af-ZA" i="1" dirty="0"/>
              <a:t>nagtelike visioen het voortgeduur: daar het in die wolke iemand aangekom, iemand soos 'n menslike wese. Hy het na Hom toe gegaan wat ewig lewe en is voor Hom gebring</a:t>
            </a:r>
            <a:r>
              <a:rPr lang="af-ZA" i="1" dirty="0" smtClean="0"/>
              <a:t>.</a:t>
            </a:r>
            <a:r>
              <a:rPr lang="af-ZA" i="1" dirty="0"/>
              <a:t/>
            </a:r>
            <a:br>
              <a:rPr lang="af-ZA" i="1"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  “Aan dié menslike wese is die heerskappy en eer en koningskap gegee sodat al die volke, nasies en taalgroepe hom sou dien.</a:t>
            </a:r>
            <a:br>
              <a:rPr lang="af-ZA" i="1" dirty="0"/>
            </a:br>
            <a:r>
              <a:rPr lang="af-ZA" i="1" dirty="0"/>
              <a:t>Sy heerskappy is 'n ewige heerskappy, dit sal nie tot niet gaan nie; sy koningskap sal nie ophou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24</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Open. 1:1-7   Hy kom met die wolke</vt:lpstr>
      <vt:lpstr>Slide 2</vt:lpstr>
      <vt:lpstr>Hand. 1:11  “Dié sê toe vir hulle: “Galileërs, waarom staan julle so na die hemel en kyk? Hierdie Jesus wat van julle af na die hemel toe opgeneem is, sal net so terugkom soos julle Hom na die hemel toe sien opgaan het.”</vt:lpstr>
      <vt:lpstr>Joh. 14:2-3 “In die huis van my Vader is daar baie woonplek. As dit nie so was nie, sou Ek nie vir julle gesê het Ek gaan om vir julle plek gereed te maak nie. En as Ek gegaan het en vir julle plek gereed gemaak het, kom Ek terug en sal julle na My toe neem, sodat julle ook kan wees waar Ek is.”</vt:lpstr>
      <vt:lpstr>Slide 5</vt:lpstr>
      <vt:lpstr>Ps. 68:5   “Sing 'n lied tot eer van God, sing tot eer van sy Naam, maak 'n pad vir Hom wat op die wolke ry, en jubel voor Hom wie se Naam Here is.”</vt:lpstr>
      <vt:lpstr>Dan. 7:13-14  “My nagtelike visioen het voortgeduur: daar het in die wolke iemand aangekom, iemand soos 'n menslike wese. Hy het na Hom toe gegaan wat ewig lewe en is voor Hom gebring. </vt:lpstr>
      <vt:lpstr>  “Aan dié menslike wese is die heerskappy en eer en koningskap gegee sodat al die volke, nasies en taalgroepe hom sou dien. Sy heerskappy is 'n ewige heerskappy, dit sal nie tot niet gaan nie; sy koningskap sal nie ophou nie.”</vt:lpstr>
      <vt:lpstr>Slide 9</vt:lpstr>
      <vt:lpstr>Hebr. 10:31   “Dit is verskriklik om in die hande van die lewende God te val.”</vt:lpstr>
      <vt:lpstr>Hebr. 12:29   “Laat ons God dankbaar dien met eerbied en ontsag, soos Hy dit wil, want ons God is 'n verterende vuur.”</vt:lpstr>
      <vt:lpstr>Slide 12</vt:lpstr>
      <vt:lpstr>Vers 7:  Ja, dit is seker!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1:1-7   Hy kom met die wolke</dc:title>
  <dc:creator>Windows User</dc:creator>
  <cp:lastModifiedBy>Windows User</cp:lastModifiedBy>
  <cp:revision>1</cp:revision>
  <dcterms:created xsi:type="dcterms:W3CDTF">2023-06-22T06:02:57Z</dcterms:created>
  <dcterms:modified xsi:type="dcterms:W3CDTF">2023-06-22T06:06:45Z</dcterms:modified>
</cp:coreProperties>
</file>