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367" autoAdjust="0"/>
    <p:restoredTop sz="94660"/>
  </p:normalViewPr>
  <p:slideViewPr>
    <p:cSldViewPr>
      <p:cViewPr varScale="1">
        <p:scale>
          <a:sx n="111" d="100"/>
          <a:sy n="111" d="100"/>
        </p:scale>
        <p:origin x="-20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BD3CA2D-A09F-4F8C-BD28-99CA8A2FC68E}"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3CA2D-A09F-4F8C-BD28-99CA8A2FC68E}"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3CA2D-A09F-4F8C-BD28-99CA8A2FC68E}"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D3CA2D-A09F-4F8C-BD28-99CA8A2FC68E}"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BD3CA2D-A09F-4F8C-BD28-99CA8A2FC68E}" type="datetimeFigureOut">
              <a:rPr lang="en-US" smtClean="0"/>
              <a:t>6/27/2023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BD3CA2D-A09F-4F8C-BD28-99CA8A2FC68E}"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BD3CA2D-A09F-4F8C-BD28-99CA8A2FC68E}" type="datetimeFigureOut">
              <a:rPr lang="en-US" smtClean="0"/>
              <a:t>6/27/2023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BD3CA2D-A09F-4F8C-BD28-99CA8A2FC68E}" type="datetimeFigureOut">
              <a:rPr lang="en-US" smtClean="0"/>
              <a:t>6/27/2023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BD3CA2D-A09F-4F8C-BD28-99CA8A2FC68E}" type="datetimeFigureOut">
              <a:rPr lang="en-US" smtClean="0"/>
              <a:t>6/27/2023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D3CA2D-A09F-4F8C-BD28-99CA8A2FC68E}"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BD3CA2D-A09F-4F8C-BD28-99CA8A2FC68E}" type="datetimeFigureOut">
              <a:rPr lang="en-US" smtClean="0"/>
              <a:t>6/27/2023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42DB7E-34F7-434E-BC7C-26FD07CEAD8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D3CA2D-A09F-4F8C-BD28-99CA8A2FC68E}" type="datetimeFigureOut">
              <a:rPr lang="en-US" smtClean="0"/>
              <a:t>6/27/2023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42DB7E-34F7-434E-BC7C-26FD07CEAD8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a:t>
            </a:r>
            <a:r>
              <a:rPr lang="af-ZA" b="1" u="sng" dirty="0" smtClean="0"/>
              <a:t>1:9-17</a:t>
            </a:r>
            <a:br>
              <a:rPr lang="af-ZA" b="1" u="sng" dirty="0" smtClean="0"/>
            </a:br>
            <a:r>
              <a:rPr lang="af-ZA" b="1" u="sng" dirty="0"/>
              <a:t/>
            </a:r>
            <a:br>
              <a:rPr lang="af-ZA" b="1" u="sng" dirty="0"/>
            </a:br>
            <a:r>
              <a:rPr lang="af-ZA" b="1" dirty="0" smtClean="0"/>
              <a:t>'n </a:t>
            </a:r>
            <a:r>
              <a:rPr lang="af-ZA" b="1" dirty="0"/>
              <a:t>Beeld van Christus oor Sy kerk</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“It </a:t>
            </a:r>
            <a:r>
              <a:rPr lang="af-ZA" i="1" dirty="0"/>
              <a:t>is my solemn conviction that one great need of the church at the present time is more faithful ministry. We need fewer fireworks and more stars. One man whom God has given is worth a thousand that a colledge has made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C.H.Spurgeon</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Sag. 4:6	</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a:t>
            </a:r>
            <a:r>
              <a:rPr lang="af-ZA" i="1" dirty="0"/>
              <a:t>Nie met mag en krag sal jy slaag nie, maar deur my Gees, sê die Here die Almagtige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4:12</a:t>
            </a:r>
            <a:r>
              <a:rPr lang="af-ZA" b="1" i="1" dirty="0" smtClean="0"/>
              <a:t/>
            </a:r>
            <a:br>
              <a:rPr lang="af-ZA" b="1" i="1" dirty="0" smtClean="0"/>
            </a:br>
            <a:r>
              <a:rPr lang="af-ZA" b="1" i="1" dirty="0"/>
              <a:t/>
            </a:r>
            <a:br>
              <a:rPr lang="af-ZA" b="1" i="1" dirty="0"/>
            </a:br>
            <a:r>
              <a:rPr lang="af-ZA" i="1" dirty="0" smtClean="0"/>
              <a:t>“Die </a:t>
            </a:r>
            <a:r>
              <a:rPr lang="af-ZA" i="1" dirty="0"/>
              <a:t>woord van God is lewend en kragtig. Dit is skerper as enige swaard met twee snykante en dring deur selfs tot die skeiding van siel en gees en van gewrigte en murg. Dit beoordeel die bedoelings en gedagtes van die hart</a:t>
            </a:r>
            <a:r>
              <a:rPr lang="af-ZA" i="1"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4:42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hulle het vir die vrou gesê: “Ons glo nie meer op grond van wat jy vertel het nie, want ons het self na Hom geluister, en ons weet dat Hy waarlik die Verlosser van die wêreld is</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20:4</a:t>
            </a:r>
            <a:r>
              <a:rPr lang="af-ZA" b="1" dirty="0" smtClean="0"/>
              <a:t/>
            </a:r>
            <a:br>
              <a:rPr lang="af-ZA" b="1" dirty="0" smtClean="0"/>
            </a:br>
            <a:r>
              <a:rPr lang="af-ZA" b="1" dirty="0"/>
              <a:t/>
            </a:r>
            <a:br>
              <a:rPr lang="af-ZA" b="1" dirty="0"/>
            </a:br>
            <a:r>
              <a:rPr lang="af-ZA" i="1" dirty="0" smtClean="0"/>
              <a:t>“Jy </a:t>
            </a:r>
            <a:r>
              <a:rPr lang="af-ZA" i="1" dirty="0"/>
              <a:t>mag nie vir jou 'n beeld of enige afbeelding maak van wat in die hemel daarbo of op die aarde hieronder of in die water onder die aarde is nie. Jy mag hulle nie vereer of dien nie, want Ek, die Here jou God, eis onverdeelde trou aan My.”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4:24</a:t>
            </a:r>
            <a:r>
              <a:rPr lang="af-ZA" b="1" i="1" dirty="0" smtClean="0"/>
              <a:t/>
            </a:r>
            <a:br>
              <a:rPr lang="af-ZA" b="1" i="1" dirty="0" smtClean="0"/>
            </a:br>
            <a:r>
              <a:rPr lang="af-ZA" b="1" i="1" dirty="0"/>
              <a:t/>
            </a:r>
            <a:br>
              <a:rPr lang="af-ZA" b="1" i="1" dirty="0"/>
            </a:br>
            <a:r>
              <a:rPr lang="af-ZA" i="1" dirty="0" smtClean="0"/>
              <a:t>“God </a:t>
            </a:r>
            <a:r>
              <a:rPr lang="af-ZA" i="1" dirty="0"/>
              <a:t>is Gees, en dié wat Hom aanbid, moet Hom deur die Gees en in waarheid aanbid</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4:11-12</a:t>
            </a:r>
            <a:r>
              <a:rPr lang="af-ZA" b="1" dirty="0" smtClean="0"/>
              <a:t/>
            </a:r>
            <a:br>
              <a:rPr lang="af-ZA" b="1" dirty="0" smtClean="0"/>
            </a:br>
            <a:r>
              <a:rPr lang="af-ZA" b="1" dirty="0"/>
              <a:t/>
            </a:r>
            <a:br>
              <a:rPr lang="af-ZA" b="1" dirty="0"/>
            </a:br>
            <a:r>
              <a:rPr lang="af-ZA" i="1" dirty="0" smtClean="0"/>
              <a:t>“En </a:t>
            </a:r>
            <a:r>
              <a:rPr lang="af-ZA" i="1" dirty="0"/>
              <a:t>dít is die ‘gawes’ wat Hy ‘gegee het’: apostels, profete, evangeliste, en herders en leraars. Sy doel daarmee was om die gelowiges toe te rus vir hulle diens en vir die opbou van die liggaam van Christus</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2:2</a:t>
            </a:r>
            <a:r>
              <a:rPr lang="af-ZA" b="1" i="1" dirty="0" smtClean="0"/>
              <a:t/>
            </a:r>
            <a:br>
              <a:rPr lang="af-ZA" b="1" i="1" dirty="0" smtClean="0"/>
            </a:br>
            <a:r>
              <a:rPr lang="af-ZA" b="1" i="1" dirty="0"/>
              <a:t/>
            </a:r>
            <a:br>
              <a:rPr lang="af-ZA" b="1" i="1" dirty="0"/>
            </a:br>
            <a:r>
              <a:rPr lang="af-ZA" i="1" dirty="0" smtClean="0"/>
              <a:t>“Ek </a:t>
            </a:r>
            <a:r>
              <a:rPr lang="af-ZA" i="1" dirty="0"/>
              <a:t>het my voorgeneem om met julle oor niks anders te praat nie as oor Jesus as die Christus, en wel oor Hom as die gekruisigde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71</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Open. 1:9-17  'n Beeld van Christus oor Sy kerk</vt:lpstr>
      <vt:lpstr>Slide 2</vt:lpstr>
      <vt:lpstr>Eks. 20:4  “Jy mag nie vir jou 'n beeld of enige afbeelding maak van wat in die hemel daarbo of op die aarde hieronder of in die water onder die aarde is nie. Jy mag hulle nie vereer of dien nie, want Ek, die Here jou God, eis onverdeelde trou aan My.”</vt:lpstr>
      <vt:lpstr>Joh. 4:24  “God is Gees, en dié wat Hom aanbid, moet Hom deur die Gees en in waarheid aanbid.”</vt:lpstr>
      <vt:lpstr>Slide 5</vt:lpstr>
      <vt:lpstr>Ef. 4:11-12  “En dít is die ‘gawes’ wat Hy ‘gegee het’: apostels, profete, evangeliste, en herders en leraars. Sy doel daarmee was om die gelowiges toe te rus vir hulle diens en vir die opbou van die liggaam van Christus.”</vt:lpstr>
      <vt:lpstr>Slide 7</vt:lpstr>
      <vt:lpstr>I Kor. 2:2  “Ek het my voorgeneem om met julle oor niks anders te praat nie as oor Jesus as die Christus, en wel oor Hom as die gekruisigde.”</vt:lpstr>
      <vt:lpstr>Slide 9</vt:lpstr>
      <vt:lpstr>“It is my solemn conviction that one great need of the church at the present time is more faithful ministry. We need fewer fireworks and more stars. One man whom God has given is worth a thousand that a colledge has made.”       C.H.Spurgeon</vt:lpstr>
      <vt:lpstr>Slide 11</vt:lpstr>
      <vt:lpstr>Sag. 4:6   “Nie met mag en krag sal jy slaag nie, maar deur my Gees, sê die Here die Almagtige.”</vt:lpstr>
      <vt:lpstr>Hebr. 4:12  “Die woord van God is lewend en kragtig. Dit is skerper as enige swaard met twee snykante en dring deur selfs tot die skeiding van siel en gees en van gewrigte en murg. Dit beoordeel die bedoelings en gedagtes van die hart.”</vt:lpstr>
      <vt:lpstr>Slide 14</vt:lpstr>
      <vt:lpstr>Joh. 4:42   “en hulle het vir die vrou gesê: “Ons glo nie meer op grond van wat jy vertel het nie, want ons het self na Hom geluister, en ons weet dat Hy waarlik die Verlosser van die wêreld is.”</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1:9-17  'n Beeld van Christus oor Sy kerk</dc:title>
  <dc:creator>Windows User</dc:creator>
  <cp:lastModifiedBy>Windows User</cp:lastModifiedBy>
  <cp:revision>1</cp:revision>
  <dcterms:created xsi:type="dcterms:W3CDTF">2023-06-27T06:21:26Z</dcterms:created>
  <dcterms:modified xsi:type="dcterms:W3CDTF">2023-06-27T06:24:51Z</dcterms:modified>
</cp:coreProperties>
</file>