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322" autoAdjust="0"/>
    <p:restoredTop sz="94660"/>
  </p:normalViewPr>
  <p:slideViewPr>
    <p:cSldViewPr>
      <p:cViewPr varScale="1">
        <p:scale>
          <a:sx n="111" d="100"/>
          <a:sy n="111" d="100"/>
        </p:scale>
        <p:origin x="-211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FEE5AC7-CAE0-4A35-AFF0-B0C09D0F3518}" type="datetimeFigureOut">
              <a:rPr lang="en-US" smtClean="0"/>
              <a:t>6/30/2023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F7DFC8-691C-4BCF-ABE1-DFADFC9646C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EE5AC7-CAE0-4A35-AFF0-B0C09D0F3518}" type="datetimeFigureOut">
              <a:rPr lang="en-US" smtClean="0"/>
              <a:t>6/30/2023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F7DFC8-691C-4BCF-ABE1-DFADFC9646C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EE5AC7-CAE0-4A35-AFF0-B0C09D0F3518}" type="datetimeFigureOut">
              <a:rPr lang="en-US" smtClean="0"/>
              <a:t>6/30/2023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F7DFC8-691C-4BCF-ABE1-DFADFC9646C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FEE5AC7-CAE0-4A35-AFF0-B0C09D0F3518}" type="datetimeFigureOut">
              <a:rPr lang="en-US" smtClean="0"/>
              <a:t>6/30/2023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F7DFC8-691C-4BCF-ABE1-DFADFC9646C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FEE5AC7-CAE0-4A35-AFF0-B0C09D0F3518}" type="datetimeFigureOut">
              <a:rPr lang="en-US" smtClean="0"/>
              <a:t>6/30/2023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F7DFC8-691C-4BCF-ABE1-DFADFC9646C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FEE5AC7-CAE0-4A35-AFF0-B0C09D0F3518}" type="datetimeFigureOut">
              <a:rPr lang="en-US" smtClean="0"/>
              <a:t>6/30/2023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F7DFC8-691C-4BCF-ABE1-DFADFC9646C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FEE5AC7-CAE0-4A35-AFF0-B0C09D0F3518}" type="datetimeFigureOut">
              <a:rPr lang="en-US" smtClean="0"/>
              <a:t>6/30/2023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AF7DFC8-691C-4BCF-ABE1-DFADFC9646C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FEE5AC7-CAE0-4A35-AFF0-B0C09D0F3518}" type="datetimeFigureOut">
              <a:rPr lang="en-US" smtClean="0"/>
              <a:t>6/30/2023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AF7DFC8-691C-4BCF-ABE1-DFADFC9646C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EE5AC7-CAE0-4A35-AFF0-B0C09D0F3518}" type="datetimeFigureOut">
              <a:rPr lang="en-US" smtClean="0"/>
              <a:t>6/30/2023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AF7DFC8-691C-4BCF-ABE1-DFADFC9646C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FEE5AC7-CAE0-4A35-AFF0-B0C09D0F3518}" type="datetimeFigureOut">
              <a:rPr lang="en-US" smtClean="0"/>
              <a:t>6/30/2023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F7DFC8-691C-4BCF-ABE1-DFADFC9646C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FEE5AC7-CAE0-4A35-AFF0-B0C09D0F3518}" type="datetimeFigureOut">
              <a:rPr lang="en-US" smtClean="0"/>
              <a:t>6/30/2023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F7DFC8-691C-4BCF-ABE1-DFADFC9646C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EE5AC7-CAE0-4A35-AFF0-B0C09D0F3518}" type="datetimeFigureOut">
              <a:rPr lang="en-US" smtClean="0"/>
              <a:t>6/30/2023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F7DFC8-691C-4BCF-ABE1-DFADFC9646C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Open. </a:t>
            </a:r>
            <a:r>
              <a:rPr lang="af-ZA" b="1" u="sng" dirty="0" smtClean="0"/>
              <a:t>1:17-20</a:t>
            </a:r>
            <a:br>
              <a:rPr lang="af-ZA" b="1" u="sng" dirty="0" smtClean="0"/>
            </a:br>
            <a:r>
              <a:rPr lang="af-ZA" b="1" u="sng" dirty="0"/>
              <a:t/>
            </a:r>
            <a:br>
              <a:rPr lang="af-ZA" b="1" u="sng" dirty="0"/>
            </a:br>
            <a:r>
              <a:rPr lang="af-ZA" b="1" dirty="0" smtClean="0"/>
              <a:t>Die </a:t>
            </a:r>
            <a:r>
              <a:rPr lang="af-ZA" b="1" dirty="0"/>
              <a:t>glorie van ons </a:t>
            </a:r>
            <a:r>
              <a:rPr lang="af-ZA" b="1" dirty="0" smtClean="0"/>
              <a:t>Here</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i="1" dirty="0">
                <a:solidFill>
                  <a:srgbClr val="00B050"/>
                </a:solidFill>
              </a:rPr>
              <a:t>Jes. </a:t>
            </a:r>
            <a:r>
              <a:rPr lang="af-ZA" b="1" i="1" dirty="0" smtClean="0">
                <a:solidFill>
                  <a:srgbClr val="00B050"/>
                </a:solidFill>
              </a:rPr>
              <a:t>6:5</a:t>
            </a:r>
            <a:r>
              <a:rPr lang="af-ZA" b="1" i="1" dirty="0" smtClean="0"/>
              <a:t/>
            </a:r>
            <a:br>
              <a:rPr lang="af-ZA" b="1" i="1" dirty="0" smtClean="0"/>
            </a:br>
            <a:r>
              <a:rPr lang="af-ZA" b="1" i="1" dirty="0"/>
              <a:t/>
            </a:r>
            <a:br>
              <a:rPr lang="af-ZA" b="1" i="1" dirty="0"/>
            </a:br>
            <a:r>
              <a:rPr lang="af-ZA" i="1" dirty="0" smtClean="0"/>
              <a:t> “</a:t>
            </a:r>
            <a:r>
              <a:rPr lang="af-ZA" i="1" dirty="0"/>
              <a:t>Dit is klaar met my! Ek is verlore! Elke woord oor my lippe is onrein, en ek woon onder 'n volk van wie elke woord onrein is. En nou het ek die Koning gesien, die Here die Almagtige.”</a:t>
            </a:r>
            <a:r>
              <a:rPr lang="en-US" dirty="0"/>
              <a:t/>
            </a:r>
            <a:br>
              <a:rPr lang="en-US" dirty="0"/>
            </a:b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One of the greatest terrors of the lost in hell will be this, that He who came to save was rejected by them, and now only reveals Himself to them as mighty to destroy.”</a:t>
            </a:r>
            <a:r>
              <a:rPr lang="en-US" dirty="0"/>
              <a:t/>
            </a:r>
            <a:br>
              <a:rPr lang="en-US" dirty="0"/>
            </a:br>
            <a:r>
              <a:rPr lang="en-US" dirty="0" smtClean="0"/>
              <a:t/>
            </a:r>
            <a:br>
              <a:rPr lang="en-US" dirty="0" smtClean="0"/>
            </a:br>
            <a:r>
              <a:rPr lang="en-US" dirty="0" smtClean="0"/>
              <a:t>					</a:t>
            </a:r>
            <a:r>
              <a:rPr lang="af-ZA" b="1" dirty="0" smtClean="0">
                <a:solidFill>
                  <a:srgbClr val="7030A0"/>
                </a:solidFill>
              </a:rPr>
              <a:t>C.H. Spurgeon </a:t>
            </a:r>
            <a:endParaRPr lang="en-US" dirty="0">
              <a:solidFill>
                <a:srgbClr val="7030A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i="1" dirty="0">
                <a:solidFill>
                  <a:srgbClr val="00B050"/>
                </a:solidFill>
              </a:rPr>
              <a:t>Hebr. 10:31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Dit is verskriklik om in die hande van die lewende God te val.”</a:t>
            </a:r>
            <a:r>
              <a:rPr lang="en-US" dirty="0"/>
              <a:t/>
            </a:r>
            <a:br>
              <a:rPr lang="en-US" dirty="0"/>
            </a:b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i="1" dirty="0">
                <a:solidFill>
                  <a:srgbClr val="00B050"/>
                </a:solidFill>
              </a:rPr>
              <a:t>Hebr. 12:29</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want ons God is 'n verterende vuur.”</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50</Words>
  <Application>Microsoft Office PowerPoint</Application>
  <PresentationFormat>On-screen Show (4:3)</PresentationFormat>
  <Paragraphs>5</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Open. 1:17-20  Die glorie van ons Here</vt:lpstr>
      <vt:lpstr>Slide 2</vt:lpstr>
      <vt:lpstr>Jes. 6:5   “Dit is klaar met my! Ek is verlore! Elke woord oor my lippe is onrein, en ek woon onder 'n volk van wie elke woord onrein is. En nou het ek die Koning gesien, die Here die Almagtige.” </vt:lpstr>
      <vt:lpstr>Slide 4</vt:lpstr>
      <vt:lpstr>“One of the greatest terrors of the lost in hell will be this, that He who came to save was rejected by them, and now only reveals Himself to them as mighty to destroy.”       C.H. Spurgeon </vt:lpstr>
      <vt:lpstr>Hebr. 10:31   “Dit is verskriklik om in die hande van die lewende God te val.” </vt:lpstr>
      <vt:lpstr>Hebr. 12:29   “want ons God is 'n verterende vuur.”</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1:17-20  Die glorie van ons Here</dc:title>
  <dc:creator>Windows User</dc:creator>
  <cp:lastModifiedBy>Windows User</cp:lastModifiedBy>
  <cp:revision>1</cp:revision>
  <dcterms:created xsi:type="dcterms:W3CDTF">2023-06-30T05:24:29Z</dcterms:created>
  <dcterms:modified xsi:type="dcterms:W3CDTF">2023-06-30T05:27:28Z</dcterms:modified>
</cp:coreProperties>
</file>