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3" r:id="rId5"/>
    <p:sldId id="264" r:id="rId6"/>
    <p:sldId id="265" r:id="rId7"/>
    <p:sldId id="258" r:id="rId8"/>
    <p:sldId id="259"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9875" autoAdjust="0"/>
    <p:restoredTop sz="94660"/>
  </p:normalViewPr>
  <p:slideViewPr>
    <p:cSldViewPr>
      <p:cViewPr varScale="1">
        <p:scale>
          <a:sx n="111" d="100"/>
          <a:sy n="111" d="100"/>
        </p:scale>
        <p:origin x="-191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5A3AC74-0E6D-451D-8C34-35F357A8537A}" type="datetimeFigureOut">
              <a:rPr lang="en-US" smtClean="0"/>
              <a:t>9/1/2023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FCC832-369C-47A1-9005-114C1EE0A60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A3AC74-0E6D-451D-8C34-35F357A8537A}" type="datetimeFigureOut">
              <a:rPr lang="en-US" smtClean="0"/>
              <a:t>9/1/2023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FCC832-369C-47A1-9005-114C1EE0A60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A3AC74-0E6D-451D-8C34-35F357A8537A}" type="datetimeFigureOut">
              <a:rPr lang="en-US" smtClean="0"/>
              <a:t>9/1/2023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FCC832-369C-47A1-9005-114C1EE0A60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A3AC74-0E6D-451D-8C34-35F357A8537A}" type="datetimeFigureOut">
              <a:rPr lang="en-US" smtClean="0"/>
              <a:t>9/1/2023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FCC832-369C-47A1-9005-114C1EE0A60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A3AC74-0E6D-451D-8C34-35F357A8537A}" type="datetimeFigureOut">
              <a:rPr lang="en-US" smtClean="0"/>
              <a:t>9/1/2023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FCC832-369C-47A1-9005-114C1EE0A60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5A3AC74-0E6D-451D-8C34-35F357A8537A}" type="datetimeFigureOut">
              <a:rPr lang="en-US" smtClean="0"/>
              <a:t>9/1/2023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FCC832-369C-47A1-9005-114C1EE0A60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5A3AC74-0E6D-451D-8C34-35F357A8537A}" type="datetimeFigureOut">
              <a:rPr lang="en-US" smtClean="0"/>
              <a:t>9/1/2023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FCC832-369C-47A1-9005-114C1EE0A60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A3AC74-0E6D-451D-8C34-35F357A8537A}" type="datetimeFigureOut">
              <a:rPr lang="en-US" smtClean="0"/>
              <a:t>9/1/2023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FCC832-369C-47A1-9005-114C1EE0A60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A3AC74-0E6D-451D-8C34-35F357A8537A}" type="datetimeFigureOut">
              <a:rPr lang="en-US" smtClean="0"/>
              <a:t>9/1/2023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FCC832-369C-47A1-9005-114C1EE0A60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A3AC74-0E6D-451D-8C34-35F357A8537A}" type="datetimeFigureOut">
              <a:rPr lang="en-US" smtClean="0"/>
              <a:t>9/1/2023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FCC832-369C-47A1-9005-114C1EE0A60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A3AC74-0E6D-451D-8C34-35F357A8537A}" type="datetimeFigureOut">
              <a:rPr lang="en-US" smtClean="0"/>
              <a:t>9/1/2023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FCC832-369C-47A1-9005-114C1EE0A60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A3AC74-0E6D-451D-8C34-35F357A8537A}" type="datetimeFigureOut">
              <a:rPr lang="en-US" smtClean="0"/>
              <a:t>9/1/2023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FCC832-369C-47A1-9005-114C1EE0A60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Open. </a:t>
            </a:r>
            <a:r>
              <a:rPr lang="af-ZA" b="1" u="sng" dirty="0" smtClean="0"/>
              <a:t>5:1-14</a:t>
            </a:r>
            <a:br>
              <a:rPr lang="af-ZA" b="1" u="sng" dirty="0" smtClean="0"/>
            </a:br>
            <a:r>
              <a:rPr lang="af-ZA" b="1" u="sng" dirty="0"/>
              <a:t/>
            </a:r>
            <a:br>
              <a:rPr lang="af-ZA" b="1" u="sng" dirty="0"/>
            </a:br>
            <a:r>
              <a:rPr lang="af-ZA" b="1" dirty="0" smtClean="0"/>
              <a:t>'n </a:t>
            </a:r>
            <a:r>
              <a:rPr lang="af-ZA" b="1" dirty="0"/>
              <a:t>Visioen van die </a:t>
            </a:r>
            <a:r>
              <a:rPr lang="af-ZA" b="1" dirty="0" smtClean="0"/>
              <a:t>Lam</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a:t>
            </a:r>
            <a:r>
              <a:rPr lang="af-ZA" b="1" dirty="0" smtClean="0">
                <a:solidFill>
                  <a:srgbClr val="00B050"/>
                </a:solidFill>
              </a:rPr>
              <a:t>49:8-10</a:t>
            </a:r>
            <a:r>
              <a:rPr lang="af-ZA" b="1" dirty="0" smtClean="0"/>
              <a:t/>
            </a:r>
            <a:br>
              <a:rPr lang="af-ZA" b="1" dirty="0" smtClean="0"/>
            </a:br>
            <a:r>
              <a:rPr lang="af-ZA" b="1" dirty="0"/>
              <a:t/>
            </a:r>
            <a:br>
              <a:rPr lang="af-ZA" b="1" dirty="0"/>
            </a:br>
            <a:r>
              <a:rPr lang="af-ZA" i="1" dirty="0" smtClean="0"/>
              <a:t>“Juda</a:t>
            </a:r>
            <a:r>
              <a:rPr lang="af-ZA" i="1" dirty="0"/>
              <a:t>, dit is jy vir wie jou broers sal eer: jy sal jou vyande onderwerp en jou broers sal voor jou buig. Jy is 'n leeu, my seun </a:t>
            </a:r>
            <a:r>
              <a:rPr lang="af-ZA" i="1" dirty="0" smtClean="0"/>
              <a:t>Juda, wat </a:t>
            </a:r>
            <a:r>
              <a:rPr lang="af-ZA" i="1" dirty="0"/>
              <a:t>van die prooi af wegstap.</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Jy rek jou uit, jy gaan lê rustig soos 'n </a:t>
            </a:r>
            <a:r>
              <a:rPr lang="af-ZA" i="1" dirty="0" smtClean="0"/>
              <a:t>leeu, soos </a:t>
            </a:r>
            <a:r>
              <a:rPr lang="af-ZA" i="1" dirty="0"/>
              <a:t>'n leeumannetjie wat deur niemand opgejaag word nie. </a:t>
            </a:r>
            <a:r>
              <a:rPr lang="af-ZA" i="1" dirty="0" smtClean="0"/>
              <a:t/>
            </a:r>
            <a:br>
              <a:rPr lang="af-ZA" i="1" dirty="0" smtClean="0"/>
            </a:br>
            <a:r>
              <a:rPr lang="af-ZA" i="1" dirty="0" smtClean="0"/>
              <a:t>Jy </a:t>
            </a:r>
            <a:r>
              <a:rPr lang="af-ZA" i="1" dirty="0"/>
              <a:t>sal altyd </a:t>
            </a:r>
            <a:r>
              <a:rPr lang="af-ZA" i="1" dirty="0" smtClean="0"/>
              <a:t>heers, jy </a:t>
            </a:r>
            <a:r>
              <a:rPr lang="af-ZA" i="1" dirty="0"/>
              <a:t>sal aanhou regeer totdat Silo kom, die heerser aan wie die volke hulle sal onderwerp</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Dan. </a:t>
            </a:r>
            <a:r>
              <a:rPr lang="af-ZA" b="1" dirty="0" smtClean="0">
                <a:solidFill>
                  <a:srgbClr val="00B050"/>
                </a:solidFill>
              </a:rPr>
              <a:t>7:13-14</a:t>
            </a:r>
            <a:r>
              <a:rPr lang="af-ZA" b="1" i="1" dirty="0" smtClean="0"/>
              <a:t/>
            </a:r>
            <a:br>
              <a:rPr lang="af-ZA" b="1" i="1" dirty="0" smtClean="0"/>
            </a:br>
            <a:r>
              <a:rPr lang="af-ZA" b="1" i="1" dirty="0"/>
              <a:t/>
            </a:r>
            <a:br>
              <a:rPr lang="af-ZA" b="1" i="1" dirty="0"/>
            </a:br>
            <a:r>
              <a:rPr lang="af-ZA" i="1" dirty="0" smtClean="0"/>
              <a:t>“My </a:t>
            </a:r>
            <a:r>
              <a:rPr lang="af-ZA" i="1" dirty="0"/>
              <a:t>nagtelike visioen het voortgeduur: daar het in die wolke iemand aangekom, iemand soos 'n menslike wese. Hy het na Hom toe gegaan wat ewig lewe en is voor Hom gebring.”</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Aan dié menslike wese is die heerskappy en eer en koningskap gegee sodat al die volke, nasies en taalgroepe hom sou dien. Sy heerskappy is 'n ewige heerskappy, dit sal nie tot niet gaan nie; sy koningskap sal nie ophou nie.”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79</Words>
  <Application>Microsoft Office PowerPoint</Application>
  <PresentationFormat>On-screen Show (4:3)</PresentationFormat>
  <Paragraphs>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Open. 5:1-14  'n Visioen van die Lam</vt:lpstr>
      <vt:lpstr>Slide 2</vt:lpstr>
      <vt:lpstr>Gen. 49:8-10  “Juda, dit is jy vir wie jou broers sal eer: jy sal jou vyande onderwerp en jou broers sal voor jou buig. Jy is 'n leeu, my seun Juda, wat van die prooi af wegstap.</vt:lpstr>
      <vt:lpstr>Jy rek jou uit, jy gaan lê rustig soos 'n leeu, soos 'n leeumannetjie wat deur niemand opgejaag word nie.  Jy sal altyd heers, jy sal aanhou regeer totdat Silo kom, die heerser aan wie die volke hulle sal onderwerp.”</vt:lpstr>
      <vt:lpstr>Slide 5</vt:lpstr>
      <vt:lpstr>Dan. 7:13-14  “My nagtelike visioen het voortgeduur: daar het in die wolke iemand aangekom, iemand soos 'n menslike wese. Hy het na Hom toe gegaan wat ewig lewe en is voor Hom gebring.”</vt:lpstr>
      <vt:lpstr>“Aan dié menslike wese is die heerskappy en eer en koningskap gegee sodat al die volke, nasies en taalgroepe hom sou dien. Sy heerskappy is 'n ewige heerskappy, dit sal nie tot niet gaan nie; sy koningskap sal nie ophou nie.”</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5:1-14  'n Visioen van die Lam</dc:title>
  <dc:creator>Windows User</dc:creator>
  <cp:lastModifiedBy>Windows User</cp:lastModifiedBy>
  <cp:revision>2</cp:revision>
  <dcterms:created xsi:type="dcterms:W3CDTF">2023-09-01T05:21:49Z</dcterms:created>
  <dcterms:modified xsi:type="dcterms:W3CDTF">2023-09-01T05:24:25Z</dcterms:modified>
</cp:coreProperties>
</file>