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7262" autoAdjust="0"/>
    <p:restoredTop sz="94660"/>
  </p:normalViewPr>
  <p:slideViewPr>
    <p:cSldViewPr>
      <p:cViewPr varScale="1">
        <p:scale>
          <a:sx n="111" d="100"/>
          <a:sy n="111" d="100"/>
        </p:scale>
        <p:origin x="-20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4AFA7-FF8D-4075-9DB8-AC52F2F8F321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2D64E-9F43-4524-AD55-21C1FAADE3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4AFA7-FF8D-4075-9DB8-AC52F2F8F321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2D64E-9F43-4524-AD55-21C1FAADE3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4AFA7-FF8D-4075-9DB8-AC52F2F8F321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2D64E-9F43-4524-AD55-21C1FAADE3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4AFA7-FF8D-4075-9DB8-AC52F2F8F321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2D64E-9F43-4524-AD55-21C1FAADE3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4AFA7-FF8D-4075-9DB8-AC52F2F8F321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2D64E-9F43-4524-AD55-21C1FAADE3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4AFA7-FF8D-4075-9DB8-AC52F2F8F321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2D64E-9F43-4524-AD55-21C1FAADE3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4AFA7-FF8D-4075-9DB8-AC52F2F8F321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2D64E-9F43-4524-AD55-21C1FAADE3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4AFA7-FF8D-4075-9DB8-AC52F2F8F321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2D64E-9F43-4524-AD55-21C1FAADE3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4AFA7-FF8D-4075-9DB8-AC52F2F8F321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2D64E-9F43-4524-AD55-21C1FAADE3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4AFA7-FF8D-4075-9DB8-AC52F2F8F321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2D64E-9F43-4524-AD55-21C1FAADE3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4AFA7-FF8D-4075-9DB8-AC52F2F8F321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2D64E-9F43-4524-AD55-21C1FAADE3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4AFA7-FF8D-4075-9DB8-AC52F2F8F321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2D64E-9F43-4524-AD55-21C1FAADE32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u="sng" dirty="0"/>
              <a:t>Open. 6:9-11</a:t>
            </a:r>
            <a:r>
              <a:rPr lang="af-ZA" b="1" dirty="0"/>
              <a:t> 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b="1" dirty="0" smtClean="0"/>
              <a:t>Die </a:t>
            </a:r>
            <a:r>
              <a:rPr lang="af-ZA" b="1" dirty="0"/>
              <a:t>vyfde seël 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 smtClean="0"/>
              <a:t> </a:t>
            </a:r>
            <a:r>
              <a:rPr lang="af-ZA" b="1" dirty="0"/>
              <a:t>'n Gebed tot </a:t>
            </a:r>
            <a:r>
              <a:rPr lang="af-ZA" b="1" dirty="0" smtClean="0"/>
              <a:t>vergelding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Matt. </a:t>
            </a:r>
            <a:r>
              <a:rPr lang="af-ZA" b="1" dirty="0" smtClean="0">
                <a:solidFill>
                  <a:srgbClr val="00B050"/>
                </a:solidFill>
              </a:rPr>
              <a:t>24:9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“Die </a:t>
            </a:r>
            <a:r>
              <a:rPr lang="af-ZA" i="1" dirty="0"/>
              <a:t>mense sal julle oorlewer om mishandel te word, en hulle sal julle doodmaak. Julle sal deur al die nasies gehaat word omdat julle my Naam bely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Matt. </a:t>
            </a:r>
            <a:r>
              <a:rPr lang="af-ZA" b="1" dirty="0" smtClean="0">
                <a:solidFill>
                  <a:srgbClr val="00B050"/>
                </a:solidFill>
              </a:rPr>
              <a:t>24:14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i="1" dirty="0" smtClean="0"/>
              <a:t>“En </a:t>
            </a:r>
            <a:r>
              <a:rPr lang="af-ZA" i="1" dirty="0"/>
              <a:t>hierdie evangelie van die koninkryk sal in die hele wêreld verkondig word, sodat al die nasies die getuienis kan hoor. Eers dan sal die einde kom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Deut. 32:35</a:t>
            </a:r>
            <a:r>
              <a:rPr lang="af-ZA" dirty="0">
                <a:solidFill>
                  <a:srgbClr val="00B050"/>
                </a:solidFill>
              </a:rPr>
              <a:t>	</a:t>
            </a:r>
            <a:r>
              <a:rPr lang="af-ZA" dirty="0" smtClean="0">
                <a:solidFill>
                  <a:srgbClr val="00B050"/>
                </a:solidFill>
              </a:rPr>
              <a:t/>
            </a:r>
            <a:br>
              <a:rPr lang="af-ZA" dirty="0" smtClean="0">
                <a:solidFill>
                  <a:srgbClr val="00B050"/>
                </a:solidFill>
              </a:rPr>
            </a:br>
            <a:r>
              <a:rPr lang="af-ZA" dirty="0">
                <a:solidFill>
                  <a:srgbClr val="00B050"/>
                </a:solidFill>
              </a:rPr>
              <a:t/>
            </a:r>
            <a:br>
              <a:rPr lang="af-ZA" dirty="0">
                <a:solidFill>
                  <a:srgbClr val="00B050"/>
                </a:solidFill>
              </a:rPr>
            </a:br>
            <a:r>
              <a:rPr lang="af-ZA" i="1" dirty="0" smtClean="0"/>
              <a:t>“</a:t>
            </a:r>
            <a:r>
              <a:rPr lang="af-ZA" i="1" dirty="0"/>
              <a:t>Ek straf en Ek vergeld op die dag as hulle voete gly. Die dag van hulle ondergang is naby; wat oor hulle besluit is, kom gou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Jes. </a:t>
            </a:r>
            <a:r>
              <a:rPr lang="af-ZA" b="1" dirty="0" smtClean="0">
                <a:solidFill>
                  <a:srgbClr val="00B050"/>
                </a:solidFill>
              </a:rPr>
              <a:t>34:2</a:t>
            </a:r>
            <a:r>
              <a:rPr lang="af-ZA" b="1" i="1" dirty="0" smtClean="0">
                <a:solidFill>
                  <a:srgbClr val="00B050"/>
                </a:solidFill>
              </a:rPr>
              <a:t/>
            </a:r>
            <a:br>
              <a:rPr lang="af-ZA" b="1" i="1" dirty="0" smtClean="0">
                <a:solidFill>
                  <a:srgbClr val="00B050"/>
                </a:solidFill>
              </a:rPr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“Die </a:t>
            </a:r>
            <a:r>
              <a:rPr lang="af-ZA" i="1" dirty="0"/>
              <a:t>toorn van die Here is teen al die nasies gerig, sy woede teen al hulle leërmagte. Hy gaan hulle heeltemal uitroei, hulle prysgee om doodgemaak te word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Jes. </a:t>
            </a:r>
            <a:r>
              <a:rPr lang="af-ZA" b="1" dirty="0" smtClean="0">
                <a:solidFill>
                  <a:srgbClr val="00B050"/>
                </a:solidFill>
              </a:rPr>
              <a:t>59:17-18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“Hy </a:t>
            </a:r>
            <a:r>
              <a:rPr lang="af-ZA" i="1" dirty="0"/>
              <a:t>trek geregtigheid aan soos 'n pantser en redding is die helm op sy kop; Hy trek straf aan as klere, Hy hang woede om Hom soos 'n mantel. Hy vergeld volgens verdienste: toorn vir sy teëstanders, straf vir sy vyande, vergelding vir die eilande soos hulle verdien.”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Ps. </a:t>
            </a:r>
            <a:r>
              <a:rPr lang="af-ZA" b="1" dirty="0" smtClean="0">
                <a:solidFill>
                  <a:srgbClr val="00B050"/>
                </a:solidFill>
              </a:rPr>
              <a:t>79:10</a:t>
            </a:r>
            <a:r>
              <a:rPr lang="af-ZA" b="1" i="1" dirty="0" smtClean="0">
                <a:solidFill>
                  <a:srgbClr val="00B050"/>
                </a:solidFill>
              </a:rPr>
              <a:t/>
            </a:r>
            <a:br>
              <a:rPr lang="af-ZA" b="1" i="1" dirty="0" smtClean="0">
                <a:solidFill>
                  <a:srgbClr val="00B050"/>
                </a:solidFill>
              </a:rPr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“Waarom </a:t>
            </a:r>
            <a:r>
              <a:rPr lang="af-ZA" i="1" dirty="0"/>
              <a:t>moet die heidene sê: ‘Waar is hulle God nou?’ Laat ons aanskou hoe u straf die heidene tref oor die bloed van u dienaars wat vergiet is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Rom. </a:t>
            </a:r>
            <a:r>
              <a:rPr lang="af-ZA" b="1" dirty="0" smtClean="0">
                <a:solidFill>
                  <a:srgbClr val="00B050"/>
                </a:solidFill>
              </a:rPr>
              <a:t>12:19</a:t>
            </a:r>
            <a:r>
              <a:rPr lang="af-ZA" b="1" i="1" dirty="0" smtClean="0">
                <a:solidFill>
                  <a:srgbClr val="00B050"/>
                </a:solidFill>
              </a:rPr>
              <a:t/>
            </a:r>
            <a:br>
              <a:rPr lang="af-ZA" b="1" i="1" dirty="0" smtClean="0">
                <a:solidFill>
                  <a:srgbClr val="00B050"/>
                </a:solidFill>
              </a:rPr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“Moenie </a:t>
            </a:r>
            <a:r>
              <a:rPr lang="af-ZA" i="1" dirty="0"/>
              <a:t>self wraak neem nie, geliefdes, maar laat dit oor aan die oordeel van God. Daar staan immers geskrywe: ‘Dit is mý reg om te straf; Ék sal vergeld,’  sê die Here.”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Hebr. </a:t>
            </a:r>
            <a:r>
              <a:rPr lang="af-ZA" b="1" dirty="0" smtClean="0">
                <a:solidFill>
                  <a:srgbClr val="00B050"/>
                </a:solidFill>
              </a:rPr>
              <a:t>10:30-31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“Ons </a:t>
            </a:r>
            <a:r>
              <a:rPr lang="af-ZA" i="1" dirty="0"/>
              <a:t>weet tog wie Hy is wat gesê het: ‘Dit is mý reg om te straf; Ek sal vergeld;’ en verder: ‘Die Here sal oor sy volk oordeel.’ Dit is verskriklik om in die hande van die lewende God te val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27</Words>
  <Application>Microsoft Office PowerPoint</Application>
  <PresentationFormat>On-screen Show (4:3)</PresentationFormat>
  <Paragraphs>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Open. 6:9-11   Die vyfde seël   'n Gebed tot vergelding</vt:lpstr>
      <vt:lpstr>Slide 2</vt:lpstr>
      <vt:lpstr>Deut. 32:35   “Ek straf en Ek vergeld op die dag as hulle voete gly. Die dag van hulle ondergang is naby; wat oor hulle besluit is, kom gou.”</vt:lpstr>
      <vt:lpstr>Jes. 34:2  “Die toorn van die Here is teen al die nasies gerig, sy woede teen al hulle leërmagte. Hy gaan hulle heeltemal uitroei, hulle prysgee om doodgemaak te word.”</vt:lpstr>
      <vt:lpstr>Jes. 59:17-18 “Hy trek geregtigheid aan soos 'n pantser en redding is die helm op sy kop; Hy trek straf aan as klere, Hy hang woede om Hom soos 'n mantel. Hy vergeld volgens verdienste: toorn vir sy teëstanders, straf vir sy vyande, vergelding vir die eilande soos hulle verdien.”</vt:lpstr>
      <vt:lpstr>Ps. 79:10  “Waarom moet die heidene sê: ‘Waar is hulle God nou?’ Laat ons aanskou hoe u straf die heidene tref oor die bloed van u dienaars wat vergiet is.”</vt:lpstr>
      <vt:lpstr>Rom. 12:19  “Moenie self wraak neem nie, geliefdes, maar laat dit oor aan die oordeel van God. Daar staan immers geskrywe: ‘Dit is mý reg om te straf; Ék sal vergeld,’  sê die Here.”</vt:lpstr>
      <vt:lpstr>Hebr. 10:30-31  “Ons weet tog wie Hy is wat gesê het: ‘Dit is mý reg om te straf; Ek sal vergeld;’ en verder: ‘Die Here sal oor sy volk oordeel.’ Dit is verskriklik om in die hande van die lewende God te val.”</vt:lpstr>
      <vt:lpstr>Slide 9</vt:lpstr>
      <vt:lpstr>Matt. 24:9  “Die mense sal julle oorlewer om mishandel te word, en hulle sal julle doodmaak. Julle sal deur al die nasies gehaat word omdat julle my Naam bely.”</vt:lpstr>
      <vt:lpstr>Matt. 24:14  “En hierdie evangelie van die koninkryk sal in die hele wêreld verkondig word, sodat al die nasies die getuienis kan hoor. Eers dan sal die einde kom.”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Open. 6:9-11   Die vyfde seël   'n Gebed tot vergelding</dc:title>
  <dc:creator>Windows User</dc:creator>
  <cp:lastModifiedBy>Windows User</cp:lastModifiedBy>
  <cp:revision>1</cp:revision>
  <dcterms:created xsi:type="dcterms:W3CDTF">2023-11-03T05:20:55Z</dcterms:created>
  <dcterms:modified xsi:type="dcterms:W3CDTF">2023-11-03T05:24:12Z</dcterms:modified>
</cp:coreProperties>
</file>