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576" autoAdjust="0"/>
    <p:restoredTop sz="94660"/>
  </p:normalViewPr>
  <p:slideViewPr>
    <p:cSldViewPr>
      <p:cViewPr varScale="1">
        <p:scale>
          <a:sx n="111" d="100"/>
          <a:sy n="111" d="100"/>
        </p:scale>
        <p:origin x="-204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4603948-ABCD-47DC-8B95-770FC67A8B42}" type="datetimeFigureOut">
              <a:rPr lang="en-US" smtClean="0"/>
              <a:t>11/29/2023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9E2039-247C-4D62-875D-047330D2BA9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4603948-ABCD-47DC-8B95-770FC67A8B42}" type="datetimeFigureOut">
              <a:rPr lang="en-US" smtClean="0"/>
              <a:t>11/29/2023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9E2039-247C-4D62-875D-047330D2BA9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4603948-ABCD-47DC-8B95-770FC67A8B42}" type="datetimeFigureOut">
              <a:rPr lang="en-US" smtClean="0"/>
              <a:t>11/29/2023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9E2039-247C-4D62-875D-047330D2BA9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4603948-ABCD-47DC-8B95-770FC67A8B42}" type="datetimeFigureOut">
              <a:rPr lang="en-US" smtClean="0"/>
              <a:t>11/29/2023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9E2039-247C-4D62-875D-047330D2BA9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4603948-ABCD-47DC-8B95-770FC67A8B42}" type="datetimeFigureOut">
              <a:rPr lang="en-US" smtClean="0"/>
              <a:t>11/29/2023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9E2039-247C-4D62-875D-047330D2BA9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4603948-ABCD-47DC-8B95-770FC67A8B42}" type="datetimeFigureOut">
              <a:rPr lang="en-US" smtClean="0"/>
              <a:t>11/29/2023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9E2039-247C-4D62-875D-047330D2BA9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4603948-ABCD-47DC-8B95-770FC67A8B42}" type="datetimeFigureOut">
              <a:rPr lang="en-US" smtClean="0"/>
              <a:t>11/29/2023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9E2039-247C-4D62-875D-047330D2BA9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4603948-ABCD-47DC-8B95-770FC67A8B42}" type="datetimeFigureOut">
              <a:rPr lang="en-US" smtClean="0"/>
              <a:t>11/29/2023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9E2039-247C-4D62-875D-047330D2BA9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603948-ABCD-47DC-8B95-770FC67A8B42}" type="datetimeFigureOut">
              <a:rPr lang="en-US" smtClean="0"/>
              <a:t>11/29/2023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A9E2039-247C-4D62-875D-047330D2BA9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603948-ABCD-47DC-8B95-770FC67A8B42}" type="datetimeFigureOut">
              <a:rPr lang="en-US" smtClean="0"/>
              <a:t>11/29/2023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9E2039-247C-4D62-875D-047330D2BA9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603948-ABCD-47DC-8B95-770FC67A8B42}" type="datetimeFigureOut">
              <a:rPr lang="en-US" smtClean="0"/>
              <a:t>11/29/2023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9E2039-247C-4D62-875D-047330D2BA9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603948-ABCD-47DC-8B95-770FC67A8B42}" type="datetimeFigureOut">
              <a:rPr lang="en-US" smtClean="0"/>
              <a:t>11/29/2023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9E2039-247C-4D62-875D-047330D2BA9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Open. </a:t>
            </a:r>
            <a:r>
              <a:rPr lang="af-ZA" b="1" u="sng" dirty="0" smtClean="0"/>
              <a:t>6:12-17</a:t>
            </a:r>
            <a:br>
              <a:rPr lang="af-ZA" b="1" u="sng" dirty="0" smtClean="0"/>
            </a:br>
            <a:r>
              <a:rPr lang="af-ZA" b="1" u="sng" dirty="0"/>
              <a:t/>
            </a:r>
            <a:br>
              <a:rPr lang="af-ZA" b="1" u="sng" dirty="0"/>
            </a:br>
            <a:r>
              <a:rPr lang="af-ZA" b="1" dirty="0" smtClean="0"/>
              <a:t>Sesde </a:t>
            </a:r>
            <a:r>
              <a:rPr lang="af-ZA" b="1" dirty="0"/>
              <a:t>seël – Vrees vir die komende </a:t>
            </a:r>
            <a:r>
              <a:rPr lang="af-ZA" b="1" dirty="0" smtClean="0"/>
              <a:t>oordeel</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24:36</a:t>
            </a:r>
            <a:r>
              <a:rPr lang="af-ZA" b="1" dirty="0" smtClean="0"/>
              <a:t/>
            </a:r>
            <a:br>
              <a:rPr lang="af-ZA" b="1" dirty="0" smtClean="0"/>
            </a:br>
            <a:r>
              <a:rPr lang="af-ZA" b="1" dirty="0"/>
              <a:t/>
            </a:r>
            <a:br>
              <a:rPr lang="af-ZA" b="1" dirty="0"/>
            </a:br>
            <a:r>
              <a:rPr lang="af-ZA" i="1" dirty="0" smtClean="0"/>
              <a:t>“</a:t>
            </a:r>
            <a:r>
              <a:rPr lang="af-ZA" i="1" dirty="0"/>
              <a:t>Maar niemand weet wanneer daardie dag en uur kom nie, nie die engele in die hemel nie en ook nie die Seun nie. Net die Vader weet dit.”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a:t>
            </a:r>
            <a:r>
              <a:rPr lang="af-ZA" b="1" dirty="0" smtClean="0">
                <a:solidFill>
                  <a:srgbClr val="00B050"/>
                </a:solidFill>
              </a:rPr>
              <a:t>16:15</a:t>
            </a:r>
            <a:r>
              <a:rPr lang="af-ZA" b="1" i="1" dirty="0" smtClean="0"/>
              <a:t/>
            </a:r>
            <a:br>
              <a:rPr lang="af-ZA" b="1" i="1" dirty="0" smtClean="0"/>
            </a:br>
            <a:r>
              <a:rPr lang="af-ZA" b="1" i="1" dirty="0"/>
              <a:t/>
            </a:r>
            <a:br>
              <a:rPr lang="af-ZA" b="1" i="1" dirty="0"/>
            </a:br>
            <a:r>
              <a:rPr lang="af-ZA" i="1" dirty="0" smtClean="0"/>
              <a:t>“Kyk</a:t>
            </a:r>
            <a:r>
              <a:rPr lang="af-ZA" i="1" dirty="0"/>
              <a:t>, Ek kom onverwags soos 'n dief. Geseënd is die een wat wakker bly en sy klere reghou, sodat hy nie kaal hoef te loop en die mense sy skande sien nie.”</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Matt. 24:37-39</a:t>
            </a:r>
            <a:r>
              <a:rPr lang="af-ZA" i="1" dirty="0">
                <a:solidFill>
                  <a:srgbClr val="00B050"/>
                </a:solidFill>
              </a:rPr>
              <a:t>	</a:t>
            </a:r>
            <a:r>
              <a:rPr lang="af-ZA" i="1" dirty="0" smtClean="0"/>
              <a:t/>
            </a:r>
            <a:br>
              <a:rPr lang="af-ZA" i="1" dirty="0" smtClean="0"/>
            </a:br>
            <a:r>
              <a:rPr lang="af-ZA" i="1" dirty="0" smtClean="0"/>
              <a:t>“</a:t>
            </a:r>
            <a:r>
              <a:rPr lang="af-ZA" i="1" dirty="0"/>
              <a:t>Soos dit in die dae van Noag was, sal dit ook wees by die koms van die Seun van die mens. In daardie dae voor die sondvloed het hulle soos gewoonlik geëet en gedrink en getrou tot op die dag dat Noag in die ark ingegaan het. Hulle het nie besef wat aan die gang was nie, totdat die sondvloed gekom en hulle almal weggesleur het. Net so sal dit gaan by die koms van die Seun van die mens.”</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24:40-42</a:t>
            </a:r>
            <a:r>
              <a:rPr lang="af-ZA" b="1" i="1" dirty="0" smtClean="0"/>
              <a:t/>
            </a:r>
            <a:br>
              <a:rPr lang="af-ZA" b="1" i="1" dirty="0" smtClean="0"/>
            </a:br>
            <a:r>
              <a:rPr lang="af-ZA" i="1" dirty="0" smtClean="0"/>
              <a:t>“Dan </a:t>
            </a:r>
            <a:r>
              <a:rPr lang="af-ZA" i="1" dirty="0"/>
              <a:t>sal twee mense op die land werk, die een sal saamgeneem en die ander een agtergelaat word. Twee vroue sal by die meul koring maal, die een sal saamgeneem en die ander een agtergelaat word. Bly dus waaksaam, omdat julle nie weet watter dag julle Here kom nie</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Jes. </a:t>
            </a:r>
            <a:r>
              <a:rPr lang="af-ZA" b="1" dirty="0" smtClean="0">
                <a:solidFill>
                  <a:srgbClr val="00B050"/>
                </a:solidFill>
              </a:rPr>
              <a:t>34:4</a:t>
            </a:r>
            <a:r>
              <a:rPr lang="af-ZA" b="1" i="1" dirty="0" smtClean="0"/>
              <a:t/>
            </a:r>
            <a:br>
              <a:rPr lang="af-ZA" b="1" i="1" dirty="0" smtClean="0"/>
            </a:br>
            <a:r>
              <a:rPr lang="af-ZA" b="1" i="1" dirty="0"/>
              <a:t/>
            </a:r>
            <a:br>
              <a:rPr lang="af-ZA" b="1" i="1" dirty="0"/>
            </a:br>
            <a:r>
              <a:rPr lang="af-ZA" i="1" dirty="0" smtClean="0"/>
              <a:t>“Al </a:t>
            </a:r>
            <a:r>
              <a:rPr lang="af-ZA" i="1" dirty="0"/>
              <a:t>die hemelliggame sal wegsmelt; die hemel sal soos 'n boekrol toegerol word en al die sterre sal hulle glans verloor soos die blare van 'n wingerdstok of van 'n vyeboom wat verdroog.”</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24:29</a:t>
            </a:r>
            <a:r>
              <a:rPr lang="af-ZA" b="1" dirty="0" smtClean="0"/>
              <a:t/>
            </a:r>
            <a:br>
              <a:rPr lang="af-ZA" b="1" dirty="0" smtClean="0"/>
            </a:br>
            <a:r>
              <a:rPr lang="af-ZA" b="1" dirty="0" smtClean="0"/>
              <a:t/>
            </a:r>
            <a:br>
              <a:rPr lang="af-ZA" b="1" dirty="0" smtClean="0"/>
            </a:br>
            <a:r>
              <a:rPr lang="af-ZA" i="1" dirty="0" smtClean="0"/>
              <a:t>“Kort </a:t>
            </a:r>
            <a:r>
              <a:rPr lang="af-ZA" i="1" dirty="0"/>
              <a:t>na die verdrukking van daardie </a:t>
            </a:r>
            <a:r>
              <a:rPr lang="af-ZA" i="1" dirty="0" smtClean="0"/>
              <a:t>tyd sal </a:t>
            </a:r>
            <a:r>
              <a:rPr lang="af-ZA" i="1" dirty="0"/>
              <a:t>die son verduister word, en </a:t>
            </a:r>
            <a:r>
              <a:rPr lang="af-ZA" i="1" dirty="0" smtClean="0"/>
              <a:t>die maan </a:t>
            </a:r>
            <a:r>
              <a:rPr lang="af-ZA" i="1" dirty="0"/>
              <a:t>sal nie skyn nie;</a:t>
            </a:r>
            <a:br>
              <a:rPr lang="af-ZA" i="1" dirty="0"/>
            </a:br>
            <a:r>
              <a:rPr lang="af-ZA" i="1" dirty="0"/>
              <a:t>die sterre sal uit die ruimte val, en die kragte van die hemelruim sal ontwrig word.”</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Jes. </a:t>
            </a:r>
            <a:r>
              <a:rPr lang="af-ZA" b="1" dirty="0" smtClean="0">
                <a:solidFill>
                  <a:srgbClr val="00B050"/>
                </a:solidFill>
              </a:rPr>
              <a:t>13:6</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“Huil</a:t>
            </a:r>
            <a:r>
              <a:rPr lang="af-ZA" i="1" dirty="0"/>
              <a:t>, want die dag van die Here is naby; dit bring verwoesting, dit kom van die Almagtige af</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Jes. </a:t>
            </a:r>
            <a:r>
              <a:rPr lang="af-ZA" b="1" dirty="0" smtClean="0">
                <a:solidFill>
                  <a:srgbClr val="00B050"/>
                </a:solidFill>
              </a:rPr>
              <a:t>13:9</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“Die </a:t>
            </a:r>
            <a:r>
              <a:rPr lang="af-ZA" i="1" dirty="0"/>
              <a:t>dag van die Here het nou gekom, dit is 'n wrede dag, 'n dag van gramskap en gloeiende toorn, 'n dag waarop die land verwoes en sy sondaars uitgeroei word</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Eseg. </a:t>
            </a:r>
            <a:r>
              <a:rPr lang="af-ZA" b="1" dirty="0" smtClean="0">
                <a:solidFill>
                  <a:srgbClr val="00B050"/>
                </a:solidFill>
              </a:rPr>
              <a:t>30:3</a:t>
            </a:r>
            <a:r>
              <a:rPr lang="af-ZA" b="1" i="1" dirty="0" smtClean="0"/>
              <a:t/>
            </a:r>
            <a:br>
              <a:rPr lang="af-ZA" b="1" i="1" dirty="0" smtClean="0"/>
            </a:br>
            <a:r>
              <a:rPr lang="af-ZA" b="1" i="1" dirty="0"/>
              <a:t/>
            </a:r>
            <a:br>
              <a:rPr lang="af-ZA" b="1" i="1" dirty="0"/>
            </a:br>
            <a:r>
              <a:rPr lang="af-ZA" i="1" dirty="0" smtClean="0"/>
              <a:t>“Die </a:t>
            </a:r>
            <a:r>
              <a:rPr lang="af-ZA" i="1" dirty="0"/>
              <a:t>dag is naby, die dag van die Here is naby Dié dag is donker, die tyd is daar vir die nasies</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Joel 2:1	</a:t>
            </a:r>
            <a:r>
              <a:rPr lang="af-ZA" b="1" i="1" dirty="0" smtClean="0"/>
              <a:t/>
            </a:r>
            <a:br>
              <a:rPr lang="af-ZA" b="1" i="1" dirty="0" smtClean="0"/>
            </a:br>
            <a:r>
              <a:rPr lang="af-ZA" b="1" i="1" dirty="0"/>
              <a:t/>
            </a:r>
            <a:br>
              <a:rPr lang="af-ZA" b="1" i="1" dirty="0"/>
            </a:br>
            <a:r>
              <a:rPr lang="af-ZA" i="1" dirty="0" smtClean="0"/>
              <a:t>“</a:t>
            </a:r>
            <a:r>
              <a:rPr lang="af-ZA" i="1" dirty="0"/>
              <a:t>Blaas die ramshoring in Sion, roep hard op my heilige berg.</a:t>
            </a:r>
            <a:br>
              <a:rPr lang="af-ZA" i="1" dirty="0"/>
            </a:br>
            <a:r>
              <a:rPr lang="af-ZA" i="1" dirty="0"/>
              <a:t>  Al die inwoners van die land sal bewe, want die dag van die Here kom, dit is naby: dié stikdonker dag, die dag van donker wolke</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Amos. 5:18</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Ellende wag vir dié wat smag na die dag van die Here! Waarom verlang julle na die dag van die Here? Dit sal donker bring, nie lig nie</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Amos </a:t>
            </a:r>
            <a:r>
              <a:rPr lang="af-ZA" b="1" dirty="0" smtClean="0">
                <a:solidFill>
                  <a:srgbClr val="00B050"/>
                </a:solidFill>
              </a:rPr>
              <a:t>5:20</a:t>
            </a:r>
            <a:r>
              <a:rPr lang="af-ZA" b="1" dirty="0" smtClean="0"/>
              <a:t/>
            </a:r>
            <a:br>
              <a:rPr lang="af-ZA" b="1" dirty="0" smtClean="0"/>
            </a:br>
            <a:r>
              <a:rPr lang="af-ZA" b="1" i="1" dirty="0" smtClean="0"/>
              <a:t/>
            </a:r>
            <a:br>
              <a:rPr lang="af-ZA" b="1" i="1" dirty="0" smtClean="0"/>
            </a:br>
            <a:r>
              <a:rPr lang="af-ZA" i="1" dirty="0" smtClean="0"/>
              <a:t>“Die </a:t>
            </a:r>
            <a:r>
              <a:rPr lang="af-ZA" i="1" dirty="0"/>
              <a:t>dag van die Here bring donker, nie lig </a:t>
            </a:r>
            <a:r>
              <a:rPr lang="af-ZA" i="1" dirty="0" smtClean="0"/>
              <a:t>nie, net </a:t>
            </a:r>
            <a:r>
              <a:rPr lang="af-ZA" i="1" dirty="0"/>
              <a:t>duisternis, nie 'n ligstraal nie</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37</Words>
  <Application>Microsoft Office PowerPoint</Application>
  <PresentationFormat>On-screen Show (4:3)</PresentationFormat>
  <Paragraphs>13</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Open. 6:12-17  Sesde seël – Vrees vir die komende oordeel</vt:lpstr>
      <vt:lpstr>Matt. 24:29  “Kort na die verdrukking van daardie tyd sal die son verduister word, en die maan sal nie skyn nie; die sterre sal uit die ruimte val, en die kragte van die hemelruim sal ontwrig word.”</vt:lpstr>
      <vt:lpstr>Slide 3</vt:lpstr>
      <vt:lpstr>Jes. 13:6  “Huil, want die dag van die Here is naby; dit bring verwoesting, dit kom van die Almagtige af.”</vt:lpstr>
      <vt:lpstr>Jes. 13:9  “Die dag van die Here het nou gekom, dit is 'n wrede dag, 'n dag van gramskap en gloeiende toorn, 'n dag waarop die land verwoes en sy sondaars uitgeroei word.”</vt:lpstr>
      <vt:lpstr>Eseg. 30:3  “Die dag is naby, die dag van die Here is naby Dié dag is donker, die tyd is daar vir die nasies!”</vt:lpstr>
      <vt:lpstr>Joel 2:1   “Blaas die ramshoring in Sion, roep hard op my heilige berg.   Al die inwoners van die land sal bewe, want die dag van die Here kom, dit is naby: dié stikdonker dag, die dag van donker wolke”</vt:lpstr>
      <vt:lpstr>Amos. 5:18   “Ellende wag vir dié wat smag na die dag van die Here! Waarom verlang julle na die dag van die Here? Dit sal donker bring, nie lig nie”</vt:lpstr>
      <vt:lpstr>Amos 5:20  “Die dag van die Here bring donker, nie lig nie, net duisternis, nie 'n ligstraal nie.”</vt:lpstr>
      <vt:lpstr>Matt. 24:36  “Maar niemand weet wanneer daardie dag en uur kom nie, nie die engele in die hemel nie en ook nie die Seun nie. Net die Vader weet dit.”</vt:lpstr>
      <vt:lpstr>Open. 16:15  “Kyk, Ek kom onverwags soos 'n dief. Geseënd is die een wat wakker bly en sy klere reghou, sodat hy nie kaal hoef te loop en die mense sy skande sien nie.”</vt:lpstr>
      <vt:lpstr>Slide 12</vt:lpstr>
      <vt:lpstr>Matt. 24:37-39  “Soos dit in die dae van Noag was, sal dit ook wees by die koms van die Seun van die mens. In daardie dae voor die sondvloed het hulle soos gewoonlik geëet en gedrink en getrou tot op die dag dat Noag in die ark ingegaan het. Hulle het nie besef wat aan die gang was nie, totdat die sondvloed gekom en hulle almal weggesleur het. Net so sal dit gaan by die koms van die Seun van die mens.”</vt:lpstr>
      <vt:lpstr>Matt. 24:40-42 “Dan sal twee mense op die land werk, die een sal saamgeneem en die ander een agtergelaat word. Twee vroue sal by die meul koring maal, die een sal saamgeneem en die ander een agtergelaat word. Bly dus waaksaam, omdat julle nie weet watter dag julle Here kom nie.”</vt:lpstr>
      <vt:lpstr>Slide 15</vt:lpstr>
      <vt:lpstr>Jes. 34:4  “Al die hemelliggame sal wegsmelt; die hemel sal soos 'n boekrol toegerol word en al die sterre sal hulle glans verloor soos die blare van 'n wingerdstok of van 'n vyeboom wat verdroog.”</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6:12-17  Sesde seël – Vrees vir die komende oordeel</dc:title>
  <dc:creator>Windows User</dc:creator>
  <cp:lastModifiedBy>Windows User</cp:lastModifiedBy>
  <cp:revision>1</cp:revision>
  <dcterms:created xsi:type="dcterms:W3CDTF">2023-11-29T05:38:47Z</dcterms:created>
  <dcterms:modified xsi:type="dcterms:W3CDTF">2023-11-29T05:43:45Z</dcterms:modified>
</cp:coreProperties>
</file>