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001" autoAdjust="0"/>
    <p:restoredTop sz="94660"/>
  </p:normalViewPr>
  <p:slideViewPr>
    <p:cSldViewPr>
      <p:cViewPr varScale="1">
        <p:scale>
          <a:sx n="111" d="100"/>
          <a:sy n="111" d="100"/>
        </p:scale>
        <p:origin x="-208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6A6923D-ACB5-4F18-8040-7FAA5CC76708}" type="datetimeFigureOut">
              <a:rPr lang="en-US" smtClean="0"/>
              <a:t>1/30/2024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8DBCD2-109E-495C-BB69-89ABF8B0011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A6923D-ACB5-4F18-8040-7FAA5CC76708}" type="datetimeFigureOut">
              <a:rPr lang="en-US" smtClean="0"/>
              <a:t>1/30/2024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8DBCD2-109E-495C-BB69-89ABF8B0011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A6923D-ACB5-4F18-8040-7FAA5CC76708}" type="datetimeFigureOut">
              <a:rPr lang="en-US" smtClean="0"/>
              <a:t>1/30/2024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8DBCD2-109E-495C-BB69-89ABF8B0011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A6923D-ACB5-4F18-8040-7FAA5CC76708}" type="datetimeFigureOut">
              <a:rPr lang="en-US" smtClean="0"/>
              <a:t>1/30/2024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8DBCD2-109E-495C-BB69-89ABF8B0011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6A6923D-ACB5-4F18-8040-7FAA5CC76708}" type="datetimeFigureOut">
              <a:rPr lang="en-US" smtClean="0"/>
              <a:t>1/30/2024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8DBCD2-109E-495C-BB69-89ABF8B0011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6A6923D-ACB5-4F18-8040-7FAA5CC76708}" type="datetimeFigureOut">
              <a:rPr lang="en-US" smtClean="0"/>
              <a:t>1/30/2024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8DBCD2-109E-495C-BB69-89ABF8B0011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6A6923D-ACB5-4F18-8040-7FAA5CC76708}" type="datetimeFigureOut">
              <a:rPr lang="en-US" smtClean="0"/>
              <a:t>1/30/2024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48DBCD2-109E-495C-BB69-89ABF8B0011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6A6923D-ACB5-4F18-8040-7FAA5CC76708}" type="datetimeFigureOut">
              <a:rPr lang="en-US" smtClean="0"/>
              <a:t>1/30/2024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48DBCD2-109E-495C-BB69-89ABF8B0011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A6923D-ACB5-4F18-8040-7FAA5CC76708}" type="datetimeFigureOut">
              <a:rPr lang="en-US" smtClean="0"/>
              <a:t>1/30/2024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48DBCD2-109E-495C-BB69-89ABF8B0011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A6923D-ACB5-4F18-8040-7FAA5CC76708}" type="datetimeFigureOut">
              <a:rPr lang="en-US" smtClean="0"/>
              <a:t>1/30/2024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8DBCD2-109E-495C-BB69-89ABF8B0011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A6923D-ACB5-4F18-8040-7FAA5CC76708}" type="datetimeFigureOut">
              <a:rPr lang="en-US" smtClean="0"/>
              <a:t>1/30/2024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8DBCD2-109E-495C-BB69-89ABF8B0011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A6923D-ACB5-4F18-8040-7FAA5CC76708}" type="datetimeFigureOut">
              <a:rPr lang="en-US" smtClean="0"/>
              <a:t>1/30/2024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8DBCD2-109E-495C-BB69-89ABF8B0011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Open. 7:1-8</a:t>
            </a:r>
            <a:r>
              <a:rPr lang="af-ZA" b="1" dirty="0"/>
              <a:t>	</a:t>
            </a:r>
            <a:r>
              <a:rPr lang="af-ZA" b="1" dirty="0" smtClean="0"/>
              <a:t/>
            </a:r>
            <a:br>
              <a:rPr lang="af-ZA" b="1" dirty="0" smtClean="0"/>
            </a:br>
            <a:r>
              <a:rPr lang="af-ZA" b="1" dirty="0"/>
              <a:t/>
            </a:r>
            <a:br>
              <a:rPr lang="af-ZA" b="1" dirty="0"/>
            </a:br>
            <a:r>
              <a:rPr lang="af-ZA" b="1" dirty="0" smtClean="0"/>
              <a:t>Wie </a:t>
            </a:r>
            <a:r>
              <a:rPr lang="af-ZA" b="1" dirty="0"/>
              <a:t>sal dit alles oorleef</a:t>
            </a:r>
            <a:r>
              <a:rPr lang="af-ZA" b="1" dirty="0" smtClean="0"/>
              <a: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Tess. </a:t>
            </a:r>
            <a:r>
              <a:rPr lang="af-ZA" b="1" dirty="0" smtClean="0">
                <a:solidFill>
                  <a:srgbClr val="00B050"/>
                </a:solidFill>
              </a:rPr>
              <a:t>1:7</a:t>
            </a:r>
            <a:r>
              <a:rPr lang="af-ZA" b="1" dirty="0" smtClean="0"/>
              <a:t/>
            </a:r>
            <a:br>
              <a:rPr lang="af-ZA" b="1" dirty="0" smtClean="0"/>
            </a:br>
            <a:r>
              <a:rPr lang="af-ZA" b="1" dirty="0"/>
              <a:t/>
            </a:r>
            <a:br>
              <a:rPr lang="af-ZA" b="1" dirty="0"/>
            </a:br>
            <a:r>
              <a:rPr lang="af-ZA" i="1" dirty="0" smtClean="0"/>
              <a:t>“en </a:t>
            </a:r>
            <a:r>
              <a:rPr lang="af-ZA" i="1" dirty="0"/>
              <a:t>aan julle lyding, en ons s'n, sal Hy 'n einde maak wanneer die Here Jesus met sy magtige engele in 'n vuurvlam uit die hemel verskyn.”</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11:25</a:t>
            </a:r>
            <a:r>
              <a:rPr lang="af-ZA" i="1" dirty="0">
                <a:solidFill>
                  <a:srgbClr val="00B050"/>
                </a:solidFill>
              </a:rPr>
              <a:t>	</a:t>
            </a:r>
            <a:r>
              <a:rPr lang="af-ZA" i="1" dirty="0" smtClean="0"/>
              <a:t/>
            </a:r>
            <a:br>
              <a:rPr lang="af-ZA" i="1" dirty="0" smtClean="0"/>
            </a:br>
            <a:r>
              <a:rPr lang="af-ZA" i="1" dirty="0" smtClean="0"/>
              <a:t>“</a:t>
            </a:r>
            <a:r>
              <a:rPr lang="af-ZA" i="1" dirty="0"/>
              <a:t>Ons staan hier voor 'n geheimenis, broers, en ek wil hê julle moet weet wat dit is, sodat julle nie te selfversekerd sal wees nie. Die verharding het oor 'n deel van Israel gekom en duur totdat die volle getal uit die heidennasies in die koninkryk ingegaan het; en op hierdie manier sal die hele Israel gered word</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19:28</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Jesus antwoord hulle: “Dit verseker Ek julle: Wanneer alles nuut gemaak word, as die Seun van die mens op sy koninklike troon sit, sal ook julle wat My gevolg het, op twaalf trone sit en oor die twaalf stamme van Israel regeer</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a:t>
            </a:r>
            <a:r>
              <a:rPr lang="af-ZA" b="1" dirty="0" smtClean="0">
                <a:solidFill>
                  <a:srgbClr val="00B050"/>
                </a:solidFill>
              </a:rPr>
              <a:t>6:15</a:t>
            </a:r>
            <a:r>
              <a:rPr lang="af-ZA" b="1" i="1" dirty="0" smtClean="0"/>
              <a:t/>
            </a:r>
            <a:br>
              <a:rPr lang="af-ZA" b="1" i="1" dirty="0" smtClean="0"/>
            </a:br>
            <a:r>
              <a:rPr lang="af-ZA" b="1" i="1" dirty="0"/>
              <a:t/>
            </a:r>
            <a:br>
              <a:rPr lang="af-ZA" b="1" i="1" dirty="0"/>
            </a:br>
            <a:r>
              <a:rPr lang="af-ZA" i="1" dirty="0" smtClean="0"/>
              <a:t>“Of </a:t>
            </a:r>
            <a:r>
              <a:rPr lang="af-ZA" i="1" dirty="0"/>
              <a:t>'n mens besny is of nie, is nie van belang nie, maar dat jy 'n nuwe mens is. En almal wat volgens hierdie beginsel leef, die ware Israel</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1:1</a:t>
            </a:r>
            <a:r>
              <a:rPr lang="af-ZA" b="1" dirty="0"/>
              <a:t>	</a:t>
            </a:r>
            <a:r>
              <a:rPr lang="af-ZA" b="1" i="1" dirty="0" smtClean="0"/>
              <a:t/>
            </a:r>
            <a:br>
              <a:rPr lang="af-ZA" b="1" i="1" dirty="0" smtClean="0"/>
            </a:br>
            <a:r>
              <a:rPr lang="af-ZA" b="1" i="1" dirty="0"/>
              <a:t/>
            </a:r>
            <a:br>
              <a:rPr lang="af-ZA" b="1" i="1" dirty="0"/>
            </a:br>
            <a:r>
              <a:rPr lang="af-ZA" i="1" dirty="0" smtClean="0"/>
              <a:t>“</a:t>
            </a:r>
            <a:r>
              <a:rPr lang="af-ZA" i="1" dirty="0"/>
              <a:t>Van Jakobus, 'n dienaar van God en die Here Jesus Christus.Aan die twaalf stamme wat oor die wêreld versprei is</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a:t>
            </a:r>
            <a:r>
              <a:rPr lang="af-ZA" b="1" dirty="0" smtClean="0">
                <a:solidFill>
                  <a:srgbClr val="00B050"/>
                </a:solidFill>
              </a:rPr>
              <a:t>2:9</a:t>
            </a:r>
            <a:r>
              <a:rPr lang="af-ZA" b="1" i="1" dirty="0" smtClean="0"/>
              <a:t/>
            </a:r>
            <a:br>
              <a:rPr lang="af-ZA" b="1" i="1" dirty="0" smtClean="0"/>
            </a:br>
            <a:r>
              <a:rPr lang="af-ZA" b="1" i="1" dirty="0"/>
              <a:t/>
            </a:r>
            <a:br>
              <a:rPr lang="af-ZA" b="1" i="1" dirty="0"/>
            </a:br>
            <a:r>
              <a:rPr lang="af-ZA" i="1" dirty="0" smtClean="0"/>
              <a:t>“Julle</a:t>
            </a:r>
            <a:r>
              <a:rPr lang="af-ZA" i="1" dirty="0"/>
              <a:t>, daarenteen, is 'n uitverkore volk, 'n koninklike priesterdom, 'n nasie wat vir God afgesonder is, die eiendomsvolk van God</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23</Words>
  <Application>Microsoft Office PowerPoint</Application>
  <PresentationFormat>On-screen Show (4:3)</PresentationFormat>
  <Paragraphs>7</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Open. 7:1-8   Wie sal dit alles oorleef?</vt:lpstr>
      <vt:lpstr>Slide 2</vt:lpstr>
      <vt:lpstr>II Tess. 1:7  “en aan julle lyding, en ons s'n, sal Hy 'n einde maak wanneer die Here Jesus met sy magtige engele in 'n vuurvlam uit die hemel verskyn.”</vt:lpstr>
      <vt:lpstr>Slide 4</vt:lpstr>
      <vt:lpstr>Rom. 11:25  “Ons staan hier voor 'n geheimenis, broers, en ek wil hê julle moet weet wat dit is, sodat julle nie te selfversekerd sal wees nie. Die verharding het oor 'n deel van Israel gekom en duur totdat die volle getal uit die heidennasies in die koninkryk ingegaan het; en op hierdie manier sal die hele Israel gered word.”</vt:lpstr>
      <vt:lpstr>Matt. 19:28   “Jesus antwoord hulle: “Dit verseker Ek julle: Wanneer alles nuut gemaak word, as die Seun van die mens op sy koninklike troon sit, sal ook julle wat My gevolg het, op twaalf trone sit en oor die twaalf stamme van Israel regeer.”</vt:lpstr>
      <vt:lpstr>Gal. 6:15  “Of 'n mens besny is of nie, is nie van belang nie, maar dat jy 'n nuwe mens is. En almal wat volgens hierdie beginsel leef, die ware Israel”</vt:lpstr>
      <vt:lpstr>Jak. 1:1   “Van Jakobus, 'n dienaar van God en die Here Jesus Christus.Aan die twaalf stamme wat oor die wêreld versprei is.”</vt:lpstr>
      <vt:lpstr>I Pet. 2:9  “Julle, daarenteen, is 'n uitverkore volk, 'n koninklike priesterdom, 'n nasie wat vir God afgesonder is, die eiendomsvolk van God,”</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7:1-8   Wie sal dit alles oorleef?</dc:title>
  <dc:creator>Windows User</dc:creator>
  <cp:lastModifiedBy>Windows User</cp:lastModifiedBy>
  <cp:revision>1</cp:revision>
  <dcterms:created xsi:type="dcterms:W3CDTF">2024-01-30T06:07:42Z</dcterms:created>
  <dcterms:modified xsi:type="dcterms:W3CDTF">2024-01-30T06:10:30Z</dcterms:modified>
</cp:coreProperties>
</file>