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524" autoAdjust="0"/>
    <p:restoredTop sz="94660"/>
  </p:normalViewPr>
  <p:slideViewPr>
    <p:cSldViewPr>
      <p:cViewPr varScale="1">
        <p:scale>
          <a:sx n="111" d="100"/>
          <a:sy n="111" d="100"/>
        </p:scale>
        <p:origin x="-205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5F99F2-5B03-4F1D-8B2F-ED177D0F0AF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AC6745-31ED-4484-9C31-3F0A66E2057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5F99F2-5B03-4F1D-8B2F-ED177D0F0AF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AC6745-31ED-4484-9C31-3F0A66E2057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5F99F2-5B03-4F1D-8B2F-ED177D0F0AF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AC6745-31ED-4484-9C31-3F0A66E2057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5F99F2-5B03-4F1D-8B2F-ED177D0F0AF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AC6745-31ED-4484-9C31-3F0A66E2057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5F99F2-5B03-4F1D-8B2F-ED177D0F0AFB}"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AC6745-31ED-4484-9C31-3F0A66E2057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5F99F2-5B03-4F1D-8B2F-ED177D0F0AFB}"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AC6745-31ED-4484-9C31-3F0A66E2057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5F99F2-5B03-4F1D-8B2F-ED177D0F0AFB}" type="datetimeFigureOut">
              <a:rPr lang="en-US" smtClean="0"/>
              <a:t>5/3/2024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AC6745-31ED-4484-9C31-3F0A66E2057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5F99F2-5B03-4F1D-8B2F-ED177D0F0AFB}" type="datetimeFigureOut">
              <a:rPr lang="en-US" smtClean="0"/>
              <a:t>5/3/2024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AC6745-31ED-4484-9C31-3F0A66E2057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5F99F2-5B03-4F1D-8B2F-ED177D0F0AFB}" type="datetimeFigureOut">
              <a:rPr lang="en-US" smtClean="0"/>
              <a:t>5/3/2024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AC6745-31ED-4484-9C31-3F0A66E2057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5F99F2-5B03-4F1D-8B2F-ED177D0F0AFB}"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AC6745-31ED-4484-9C31-3F0A66E2057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5F99F2-5B03-4F1D-8B2F-ED177D0F0AFB}"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AC6745-31ED-4484-9C31-3F0A66E2057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5F99F2-5B03-4F1D-8B2F-ED177D0F0AFB}" type="datetimeFigureOut">
              <a:rPr lang="en-US" smtClean="0"/>
              <a:t>5/3/2024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AC6745-31ED-4484-9C31-3F0A66E2057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8:6-13</a:t>
            </a:r>
            <a:br>
              <a:rPr lang="af-ZA" b="1" u="sng" dirty="0" smtClean="0"/>
            </a:br>
            <a:r>
              <a:rPr lang="af-ZA" b="1" u="sng" dirty="0"/>
              <a:t/>
            </a:r>
            <a:br>
              <a:rPr lang="af-ZA" b="1" u="sng" dirty="0"/>
            </a:br>
            <a:r>
              <a:rPr lang="af-ZA" b="1" dirty="0" smtClean="0"/>
              <a:t>Die </a:t>
            </a:r>
            <a:r>
              <a:rPr lang="af-ZA" b="1" dirty="0"/>
              <a:t>vernietiging van die Wêreld – </a:t>
            </a:r>
            <a:r>
              <a:rPr lang="af-ZA" b="1" dirty="0" smtClean="0"/>
              <a:t/>
            </a:r>
            <a:br>
              <a:rPr lang="af-ZA" b="1" dirty="0" smtClean="0"/>
            </a:br>
            <a:r>
              <a:rPr lang="af-ZA" b="1" smtClean="0"/>
              <a:t>1</a:t>
            </a:r>
            <a:r>
              <a:rPr lang="af-ZA" b="1" baseline="30000" smtClean="0"/>
              <a:t>e</a:t>
            </a:r>
            <a:r>
              <a:rPr lang="af-ZA" b="1" smtClean="0"/>
              <a:t> 4 </a:t>
            </a:r>
            <a:r>
              <a:rPr lang="af-ZA" b="1" dirty="0" smtClean="0"/>
              <a:t>Trompette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21:11</a:t>
            </a:r>
            <a:br>
              <a:rPr lang="af-ZA" b="1" dirty="0" smtClean="0">
                <a:solidFill>
                  <a:srgbClr val="00B050"/>
                </a:solidFill>
              </a:rPr>
            </a:br>
            <a:r>
              <a:rPr lang="af-ZA" b="1" dirty="0"/>
              <a:t/>
            </a:r>
            <a:br>
              <a:rPr lang="af-ZA" b="1" dirty="0"/>
            </a:br>
            <a:r>
              <a:rPr lang="af-ZA" i="1" dirty="0" smtClean="0"/>
              <a:t>“Daar </a:t>
            </a:r>
            <a:r>
              <a:rPr lang="af-ZA" i="1" dirty="0"/>
              <a:t>sal groot aardbewings wees; hongersnode en epidemies sal op baie plekke voorkom. Daar sal skrikwekkende dinge wees en groot tekens van die hemel af.”</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13:9-10</a:t>
            </a:r>
            <a:r>
              <a:rPr lang="af-ZA" i="1" dirty="0">
                <a:solidFill>
                  <a:srgbClr val="00B050"/>
                </a:solidFill>
              </a:rPr>
              <a:t>	</a:t>
            </a:r>
            <a:r>
              <a:rPr lang="af-ZA" i="1" dirty="0" smtClean="0"/>
              <a:t/>
            </a:r>
            <a:br>
              <a:rPr lang="af-ZA" i="1" dirty="0" smtClean="0"/>
            </a:br>
            <a:r>
              <a:rPr lang="af-ZA" i="1" dirty="0" smtClean="0"/>
              <a:t>“</a:t>
            </a:r>
            <a:r>
              <a:rPr lang="af-ZA" i="1" dirty="0"/>
              <a:t>Die dag van die Here het nou gekom, dit is 'n wrede dag, 'n dag van gramskap en gloeiende toorn, 'n dag waarop die land verwoes en sy sondaars uitgeroei word. Die sterre en die sterrebeelde sal nie meer lig gee nie, die son sal al donker wees wanneer hy opkom, die maan sal ophou lig gee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Eseg. </a:t>
            </a:r>
            <a:r>
              <a:rPr lang="af-ZA" b="1" dirty="0" smtClean="0">
                <a:solidFill>
                  <a:srgbClr val="00B050"/>
                </a:solidFill>
              </a:rPr>
              <a:t>32:7-8</a:t>
            </a:r>
            <a:r>
              <a:rPr lang="af-ZA" b="1" i="1" dirty="0" smtClean="0"/>
              <a:t/>
            </a:r>
            <a:br>
              <a:rPr lang="af-ZA" b="1" i="1" dirty="0" smtClean="0"/>
            </a:br>
            <a:r>
              <a:rPr lang="af-ZA" i="1" dirty="0" smtClean="0"/>
              <a:t>“Wanneer </a:t>
            </a:r>
            <a:r>
              <a:rPr lang="af-ZA" i="1" dirty="0"/>
              <a:t>Ek jou tot niet maak, maak Ek die hemel toe en laat Ek die sterre se lig nie deurkom nie, Ek maak die son toe met 'n wolk, en die maan sal nie skyn nie. Ek laat al die hemelliggame treur oor jou en maak dit donker op die aarde, sê die Here my God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Joel </a:t>
            </a:r>
            <a:r>
              <a:rPr lang="af-ZA" b="1" dirty="0" smtClean="0">
                <a:solidFill>
                  <a:srgbClr val="00B050"/>
                </a:solidFill>
              </a:rPr>
              <a:t>2:10</a:t>
            </a:r>
            <a:r>
              <a:rPr lang="af-ZA" b="1" i="1" dirty="0" smtClean="0"/>
              <a:t/>
            </a:r>
            <a:br>
              <a:rPr lang="af-ZA" b="1" i="1" dirty="0" smtClean="0"/>
            </a:br>
            <a:r>
              <a:rPr lang="af-ZA" b="1" i="1" dirty="0"/>
              <a:t/>
            </a:r>
            <a:br>
              <a:rPr lang="af-ZA" b="1" i="1" dirty="0"/>
            </a:br>
            <a:r>
              <a:rPr lang="af-ZA" i="1" dirty="0" smtClean="0"/>
              <a:t>“Die </a:t>
            </a:r>
            <a:r>
              <a:rPr lang="af-ZA" i="1" dirty="0"/>
              <a:t>aarde skrik vir hulle, die hemel bewe; die son en die maan word donker, die sterre verloor hulle glans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Amos </a:t>
            </a:r>
            <a:r>
              <a:rPr lang="af-ZA" b="1" dirty="0" smtClean="0">
                <a:solidFill>
                  <a:srgbClr val="00B050"/>
                </a:solidFill>
              </a:rPr>
              <a:t>8:9</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“Daardie </a:t>
            </a:r>
            <a:r>
              <a:rPr lang="af-ZA" i="1" dirty="0"/>
              <a:t>dag, sê die Here my God, laat Ek die son helder oordag ondergaan, maak Ek dit donker op aarde terwyl dit nog ligdag is”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16</Words>
  <Application>Microsoft Office PowerPoint</Application>
  <PresentationFormat>On-screen Show (4:3)</PresentationFormat>
  <Paragraphs>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Open. 8:6-13  Die vernietiging van die Wêreld –  1e 4 Trompette</vt:lpstr>
      <vt:lpstr>Slide 2</vt:lpstr>
      <vt:lpstr>Luk. 21:11  “Daar sal groot aardbewings wees; hongersnode en epidemies sal op baie plekke voorkom. Daar sal skrikwekkende dinge wees en groot tekens van die hemel af.”</vt:lpstr>
      <vt:lpstr>Slide 4</vt:lpstr>
      <vt:lpstr>Jes. 13:9-10  “Die dag van die Here het nou gekom, dit is 'n wrede dag, 'n dag van gramskap en gloeiende toorn, 'n dag waarop die land verwoes en sy sondaars uitgeroei word. Die sterre en die sterrebeelde sal nie meer lig gee nie, die son sal al donker wees wanneer hy opkom, die maan sal ophou lig gee.”</vt:lpstr>
      <vt:lpstr>Eseg. 32:7-8 “Wanneer Ek jou tot niet maak, maak Ek die hemel toe en laat Ek die sterre se lig nie deurkom nie, Ek maak die son toe met 'n wolk, en die maan sal nie skyn nie. Ek laat al die hemelliggame treur oor jou en maak dit donker op die aarde, sê die Here my God.”</vt:lpstr>
      <vt:lpstr>Joel 2:10  “Die aarde skrik vir hulle, die hemel bewe; die son en die maan word donker, die sterre verloor hulle glans.”</vt:lpstr>
      <vt:lpstr>Amos 8:9  “Daardie dag, sê die Here my God, laat Ek die son helder oordag ondergaan, maak Ek dit donker op aarde terwyl dit nog ligdag is”</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8:6-13  Die vernietiging van die Wêreld –  1e van 4 Trompette</dc:title>
  <dc:creator>Windows User</dc:creator>
  <cp:lastModifiedBy>Windows User</cp:lastModifiedBy>
  <cp:revision>2</cp:revision>
  <dcterms:created xsi:type="dcterms:W3CDTF">2024-05-03T04:10:49Z</dcterms:created>
  <dcterms:modified xsi:type="dcterms:W3CDTF">2024-05-03T04:13:21Z</dcterms:modified>
</cp:coreProperties>
</file>