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426" autoAdjust="0"/>
    <p:restoredTop sz="94660"/>
  </p:normalViewPr>
  <p:slideViewPr>
    <p:cSldViewPr>
      <p:cViewPr varScale="1">
        <p:scale>
          <a:sx n="111" d="100"/>
          <a:sy n="111" d="100"/>
        </p:scale>
        <p:origin x="-21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F271AF-6A33-4976-B6F6-7BFA6C9C9E53}" type="datetimeFigureOut">
              <a:rPr lang="en-US" smtClean="0"/>
              <a:t>5/30/2024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C8A7B-314E-46E6-B2DE-E25F286F283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F271AF-6A33-4976-B6F6-7BFA6C9C9E53}" type="datetimeFigureOut">
              <a:rPr lang="en-US" smtClean="0"/>
              <a:t>5/30/2024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C8A7B-314E-46E6-B2DE-E25F286F28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F271AF-6A33-4976-B6F6-7BFA6C9C9E53}" type="datetimeFigureOut">
              <a:rPr lang="en-US" smtClean="0"/>
              <a:t>5/30/2024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C8A7B-314E-46E6-B2DE-E25F286F28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F271AF-6A33-4976-B6F6-7BFA6C9C9E53}" type="datetimeFigureOut">
              <a:rPr lang="en-US" smtClean="0"/>
              <a:t>5/30/2024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C8A7B-314E-46E6-B2DE-E25F286F283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F271AF-6A33-4976-B6F6-7BFA6C9C9E53}" type="datetimeFigureOut">
              <a:rPr lang="en-US" smtClean="0"/>
              <a:t>5/30/2024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C8A7B-314E-46E6-B2DE-E25F286F283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2F271AF-6A33-4976-B6F6-7BFA6C9C9E53}" type="datetimeFigureOut">
              <a:rPr lang="en-US" smtClean="0"/>
              <a:t>5/30/2024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C8A7B-314E-46E6-B2DE-E25F286F28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F271AF-6A33-4976-B6F6-7BFA6C9C9E53}" type="datetimeFigureOut">
              <a:rPr lang="en-US" smtClean="0"/>
              <a:t>5/30/2024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4C8A7B-314E-46E6-B2DE-E25F286F28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F271AF-6A33-4976-B6F6-7BFA6C9C9E53}" type="datetimeFigureOut">
              <a:rPr lang="en-US" smtClean="0"/>
              <a:t>5/30/2024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4C8A7B-314E-46E6-B2DE-E25F286F28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271AF-6A33-4976-B6F6-7BFA6C9C9E53}" type="datetimeFigureOut">
              <a:rPr lang="en-US" smtClean="0"/>
              <a:t>5/30/2024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4C8A7B-314E-46E6-B2DE-E25F286F28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F271AF-6A33-4976-B6F6-7BFA6C9C9E53}" type="datetimeFigureOut">
              <a:rPr lang="en-US" smtClean="0"/>
              <a:t>5/30/2024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C8A7B-314E-46E6-B2DE-E25F286F283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F271AF-6A33-4976-B6F6-7BFA6C9C9E53}" type="datetimeFigureOut">
              <a:rPr lang="en-US" smtClean="0"/>
              <a:t>5/30/2024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C8A7B-314E-46E6-B2DE-E25F286F283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71AF-6A33-4976-B6F6-7BFA6C9C9E53}" type="datetimeFigureOut">
              <a:rPr lang="en-US" smtClean="0"/>
              <a:t>5/30/2024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4C8A7B-314E-46E6-B2DE-E25F286F283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9:1-12</a:t>
            </a:r>
            <a:br>
              <a:rPr lang="af-ZA" b="1" u="sng" dirty="0" smtClean="0"/>
            </a:br>
            <a:r>
              <a:rPr lang="af-ZA" b="1" u="sng" dirty="0"/>
              <a:t/>
            </a:r>
            <a:br>
              <a:rPr lang="af-ZA" b="1" u="sng" dirty="0"/>
            </a:br>
            <a:r>
              <a:rPr lang="af-ZA" b="1" dirty="0" smtClean="0"/>
              <a:t>Die </a:t>
            </a:r>
            <a:r>
              <a:rPr lang="af-ZA" b="1" dirty="0"/>
              <a:t>vyfde trompet – hel op aarde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8:30-31</a:t>
            </a:r>
            <a:r>
              <a:rPr lang="af-ZA" b="1" i="1" dirty="0" smtClean="0"/>
              <a:t/>
            </a:r>
            <a:br>
              <a:rPr lang="af-ZA" b="1" i="1" dirty="0" smtClean="0"/>
            </a:br>
            <a:r>
              <a:rPr lang="af-ZA" b="1" i="1" dirty="0"/>
              <a:t/>
            </a:r>
            <a:br>
              <a:rPr lang="af-ZA" b="1" i="1" dirty="0"/>
            </a:br>
            <a:r>
              <a:rPr lang="af-ZA" i="1" dirty="0" smtClean="0"/>
              <a:t>Toe </a:t>
            </a:r>
            <a:r>
              <a:rPr lang="af-ZA" i="1" dirty="0"/>
              <a:t>vra Jesus hom: “Wat is jou naam?” “Legio,” antwoord hy, want daar het baie bose geeste in hom ingevaar. Hulle het Jesus gesmeek om hulle nie na die onderaardse diepte toe terug te stuur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6:12</a:t>
            </a:r>
            <a:r>
              <a:rPr lang="af-ZA" b="1" dirty="0"/>
              <a:t>	</a:t>
            </a:r>
            <a:r>
              <a:rPr lang="af-ZA" b="1" i="1" dirty="0" smtClean="0"/>
              <a:t/>
            </a:r>
            <a:br>
              <a:rPr lang="af-ZA" b="1" i="1" dirty="0" smtClean="0"/>
            </a:br>
            <a:r>
              <a:rPr lang="af-ZA" b="1" i="1" dirty="0"/>
              <a:t/>
            </a:r>
            <a:br>
              <a:rPr lang="af-ZA" b="1" i="1" dirty="0"/>
            </a:br>
            <a:r>
              <a:rPr lang="af-ZA" i="1" dirty="0" smtClean="0"/>
              <a:t>“</a:t>
            </a:r>
            <a:r>
              <a:rPr lang="af-ZA" i="1" dirty="0"/>
              <a:t>Ons stryd is nie teen vlees en bloed nie, maar teen elke mag en gesag, teen elke gees wat heers oor hierdie sondige wêreld, teen elke bose gees in die lug</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Jes. </a:t>
            </a:r>
            <a:r>
              <a:rPr lang="af-ZA" b="1" dirty="0" smtClean="0">
                <a:solidFill>
                  <a:srgbClr val="00B050"/>
                </a:solidFill>
              </a:rPr>
              <a:t>14:12-15</a:t>
            </a:r>
            <a:r>
              <a:rPr lang="af-ZA" b="1" i="1" dirty="0" smtClean="0"/>
              <a:t/>
            </a:r>
            <a:br>
              <a:rPr lang="af-ZA" b="1" i="1" dirty="0" smtClean="0"/>
            </a:br>
            <a:r>
              <a:rPr lang="af-ZA" b="1" i="1" dirty="0"/>
              <a:t/>
            </a:r>
            <a:br>
              <a:rPr lang="af-ZA" b="1" i="1" dirty="0"/>
            </a:br>
            <a:r>
              <a:rPr lang="af-ZA" i="1" dirty="0" smtClean="0"/>
              <a:t>“Jy </a:t>
            </a:r>
            <a:r>
              <a:rPr lang="af-ZA" i="1" dirty="0"/>
              <a:t>wat die helder môrester was, het uit jou hemel geval. Jy wat 'n oorwinnaar van nasies was, is in die grond in verpletter.  En dit jy, jy wat gedink het: ek klim op hemel toe, ek gaan my troon neersit bokant die hoogste sterre,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ek gaan my plek inneem op die berg waar die gode mekaar ontmoet, ver in die noorde; ek klim op tot bokant die wolke, ek word soos die Allerhoogste self. Maar jy stort af in die doderyk, af tot in sy diepste deel.”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a:t>
            </a:r>
            <a:r>
              <a:rPr lang="af-ZA" b="1" dirty="0" smtClean="0">
                <a:solidFill>
                  <a:srgbClr val="00B050"/>
                </a:solidFill>
              </a:rPr>
              <a:t>2:4</a:t>
            </a:r>
            <a:r>
              <a:rPr lang="af-ZA" b="1" i="1" dirty="0" smtClean="0"/>
              <a:t/>
            </a:r>
            <a:br>
              <a:rPr lang="af-ZA" b="1" i="1" dirty="0" smtClean="0"/>
            </a:br>
            <a:r>
              <a:rPr lang="af-ZA" b="1" i="1" dirty="0"/>
              <a:t/>
            </a:r>
            <a:br>
              <a:rPr lang="af-ZA" b="1" i="1" dirty="0"/>
            </a:br>
            <a:r>
              <a:rPr lang="af-ZA" i="1" dirty="0" smtClean="0"/>
              <a:t>“God </a:t>
            </a:r>
            <a:r>
              <a:rPr lang="af-ZA" i="1" dirty="0"/>
              <a:t>het selfs die engele wat gesondig het, nie gespaar nie. Hy het hulle in die hel gestort en hulle laat boei om in die duisternis gevange gehou te word vir die oordeel.”</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Judas </a:t>
            </a:r>
            <a:r>
              <a:rPr lang="af-ZA" b="1" dirty="0" smtClean="0">
                <a:solidFill>
                  <a:srgbClr val="00B050"/>
                </a:solidFill>
              </a:rPr>
              <a:t>1:6</a:t>
            </a:r>
            <a:r>
              <a:rPr lang="af-ZA" b="1" i="1" dirty="0" smtClean="0"/>
              <a:t/>
            </a:r>
            <a:br>
              <a:rPr lang="af-ZA" b="1" i="1" dirty="0" smtClean="0"/>
            </a:br>
            <a:r>
              <a:rPr lang="af-ZA" b="1" i="1" dirty="0"/>
              <a:t/>
            </a:r>
            <a:br>
              <a:rPr lang="af-ZA" b="1" i="1" dirty="0"/>
            </a:br>
            <a:r>
              <a:rPr lang="af-ZA" i="1" dirty="0" smtClean="0"/>
              <a:t>“Dink </a:t>
            </a:r>
            <a:r>
              <a:rPr lang="af-ZA" i="1" dirty="0"/>
              <a:t>ook aan wat gebeur het met die engele wat hulle nie binne hulle eie magsgebied gehou het nie, maar hulle aangewese woonplek verlaat het. God het hulle met onbreekbare kettings gebind en hou hulle in duister dieptes vir die oordeel van die groot dag</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3:19-20</a:t>
            </a:r>
            <a:br>
              <a:rPr lang="af-ZA" b="1" dirty="0" smtClean="0">
                <a:solidFill>
                  <a:srgbClr val="00B050"/>
                </a:solidFill>
              </a:rPr>
            </a:br>
            <a:r>
              <a:rPr lang="af-ZA" b="1" i="1" dirty="0"/>
              <a:t/>
            </a:r>
            <a:br>
              <a:rPr lang="af-ZA" b="1" i="1" dirty="0"/>
            </a:br>
            <a:r>
              <a:rPr lang="af-ZA" i="1" dirty="0" smtClean="0"/>
              <a:t>“En </a:t>
            </a:r>
            <a:r>
              <a:rPr lang="af-ZA" i="1" dirty="0"/>
              <a:t>so het Hy na die geeste in die gevangenis gegaan en daar sy oorwinning aangekondig. Dit is hulle wat aan God ongehoorsaam gebly het toe Hy groot geduld met hulle aan die dag gelê het in die tyd toe Noag die ark gebou het</a:t>
            </a:r>
            <a:r>
              <a:rPr lang="af-ZA" i="1" dirty="0" smtClean="0"/>
              <a:t>.”</a:t>
            </a:r>
            <a:r>
              <a:rPr lang="af-ZA" i="1" dirty="0"/>
              <a:t/>
            </a:r>
            <a:br>
              <a:rPr lang="af-ZA" i="1" dirty="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6:1-2</a:t>
            </a:r>
            <a:r>
              <a:rPr lang="af-ZA" b="1" i="1" dirty="0" smtClean="0"/>
              <a:t/>
            </a:r>
            <a:br>
              <a:rPr lang="af-ZA" b="1" i="1" dirty="0" smtClean="0"/>
            </a:br>
            <a:r>
              <a:rPr lang="af-ZA" b="1" i="1" dirty="0"/>
              <a:t/>
            </a:r>
            <a:br>
              <a:rPr lang="af-ZA" b="1" i="1" dirty="0"/>
            </a:br>
            <a:r>
              <a:rPr lang="af-ZA" i="1" dirty="0" smtClean="0"/>
              <a:t>“Toe </a:t>
            </a:r>
            <a:r>
              <a:rPr lang="af-ZA" i="1" dirty="0"/>
              <a:t>die mense baie begin word het op die aarde en daar vir hulle dogters gebore is, het die hemelwesens gesien die dogters van die mense is mooi en het hulle getrou met die dogters van hulle keuse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74</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Open. 9:1-12  Die vyfde trompet – hel op aarde</vt:lpstr>
      <vt:lpstr>Slide 2</vt:lpstr>
      <vt:lpstr>Jes. 14:12-15  “Jy wat die helder môrester was, het uit jou hemel geval. Jy wat 'n oorwinnaar van nasies was, is in die grond in verpletter.  En dit jy, jy wat gedink het: ek klim op hemel toe, ek gaan my troon neersit bokant die hoogste sterre, </vt:lpstr>
      <vt:lpstr>ek gaan my plek inneem op die berg waar die gode mekaar ontmoet, ver in die noorde; ek klim op tot bokant die wolke, ek word soos die Allerhoogste self. Maar jy stort af in die doderyk, af tot in sy diepste deel.”</vt:lpstr>
      <vt:lpstr>Slide 5</vt:lpstr>
      <vt:lpstr>II Pet. 2:4  “God het selfs die engele wat gesondig het, nie gespaar nie. Hy het hulle in die hel gestort en hulle laat boei om in die duisternis gevange gehou te word vir die oordeel.”</vt:lpstr>
      <vt:lpstr>Judas 1:6  “Dink ook aan wat gebeur het met die engele wat hulle nie binne hulle eie magsgebied gehou het nie, maar hulle aangewese woonplek verlaat het. God het hulle met onbreekbare kettings gebind en hou hulle in duister dieptes vir die oordeel van die groot dag.”</vt:lpstr>
      <vt:lpstr>I Pet. 3:19-20  “En so het Hy na die geeste in die gevangenis gegaan en daar sy oorwinning aangekondig. Dit is hulle wat aan God ongehoorsaam gebly het toe Hy groot geduld met hulle aan die dag gelê het in die tyd toe Noag die ark gebou het.” </vt:lpstr>
      <vt:lpstr>Gen. 6:1-2  “Toe die mense baie begin word het op die aarde en daar vir hulle dogters gebore is, het die hemelwesens gesien die dogters van die mense is mooi en het hulle getrou met die dogters van hulle keuse.”</vt:lpstr>
      <vt:lpstr>Luk. 8:30-31  Toe vra Jesus hom: “Wat is jou naam?” “Legio,” antwoord hy, want daar het baie bose geeste in hom ingevaar. Hulle het Jesus gesmeek om hulle nie na die onderaardse diepte toe terug te stuur nie.</vt:lpstr>
      <vt:lpstr>Slide 11</vt:lpstr>
      <vt:lpstr>Ef. 6:12   “Ons stryd is nie teen vlees en bloed nie, maar teen elke mag en gesag, teen elke gees wat heers oor hierdie sondige wêreld, teen elke bose gees in die lug.”</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9:1-12  Die vyfde trompet – hel op aarde</dc:title>
  <dc:creator>Windows User</dc:creator>
  <cp:lastModifiedBy>Windows User</cp:lastModifiedBy>
  <cp:revision>1</cp:revision>
  <dcterms:created xsi:type="dcterms:W3CDTF">2024-05-30T06:11:05Z</dcterms:created>
  <dcterms:modified xsi:type="dcterms:W3CDTF">2024-05-30T06:14:55Z</dcterms:modified>
</cp:coreProperties>
</file>