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613" autoAdjust="0"/>
    <p:restoredTop sz="94660"/>
  </p:normalViewPr>
  <p:slideViewPr>
    <p:cSldViewPr>
      <p:cViewPr varScale="1">
        <p:scale>
          <a:sx n="111" d="100"/>
          <a:sy n="111" d="100"/>
        </p:scale>
        <p:origin x="-193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25F29-44BB-410F-B690-C7F6EEF8FF94}" type="datetimeFigureOut">
              <a:rPr lang="en-US" smtClean="0"/>
              <a:t>7/5/2024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25F29-44BB-410F-B690-C7F6EEF8FF94}" type="datetimeFigureOut">
              <a:rPr lang="en-US" smtClean="0"/>
              <a:t>7/5/2024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25F29-44BB-410F-B690-C7F6EEF8FF94}" type="datetimeFigureOut">
              <a:rPr lang="en-US" smtClean="0"/>
              <a:t>7/5/2024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25F29-44BB-410F-B690-C7F6EEF8FF94}" type="datetimeFigureOut">
              <a:rPr lang="en-US" smtClean="0"/>
              <a:t>7/5/2024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25F29-44BB-410F-B690-C7F6EEF8FF94}" type="datetimeFigureOut">
              <a:rPr lang="en-US" smtClean="0"/>
              <a:t>7/5/2024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25F29-44BB-410F-B690-C7F6EEF8FF94}" type="datetimeFigureOut">
              <a:rPr lang="en-US" smtClean="0"/>
              <a:t>7/5/2024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25F29-44BB-410F-B690-C7F6EEF8FF94}" type="datetimeFigureOut">
              <a:rPr lang="en-US" smtClean="0"/>
              <a:t>7/5/2024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25F29-44BB-410F-B690-C7F6EEF8FF94}" type="datetimeFigureOut">
              <a:rPr lang="en-US" smtClean="0"/>
              <a:t>7/5/2024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25F29-44BB-410F-B690-C7F6EEF8FF94}" type="datetimeFigureOut">
              <a:rPr lang="en-US" smtClean="0"/>
              <a:t>7/5/2024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25F29-44BB-410F-B690-C7F6EEF8FF94}" type="datetimeFigureOut">
              <a:rPr lang="en-US" smtClean="0"/>
              <a:t>7/5/2024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25F29-44BB-410F-B690-C7F6EEF8FF94}" type="datetimeFigureOut">
              <a:rPr lang="en-US" smtClean="0"/>
              <a:t>7/5/2024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D2E9AD-4723-490C-AB5F-246DCD91FB1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25F29-44BB-410F-B690-C7F6EEF8FF94}" type="datetimeFigureOut">
              <a:rPr lang="en-US" smtClean="0"/>
              <a:t>7/5/2024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D2E9AD-4723-490C-AB5F-246DCD91FB1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9:13-21</a:t>
            </a:r>
            <a:br>
              <a:rPr lang="af-ZA" b="1" u="sng" dirty="0" smtClean="0"/>
            </a:br>
            <a:r>
              <a:rPr lang="af-ZA" b="1" u="sng" dirty="0"/>
              <a:t/>
            </a:r>
            <a:br>
              <a:rPr lang="af-ZA" b="1" u="sng" dirty="0"/>
            </a:br>
            <a:r>
              <a:rPr lang="af-ZA" b="1" dirty="0" smtClean="0"/>
              <a:t>'n </a:t>
            </a:r>
            <a:r>
              <a:rPr lang="af-ZA" b="1" dirty="0"/>
              <a:t>Sataniese aanslag</a:t>
            </a:r>
            <a:r>
              <a:rPr lang="en-US" dirty="0"/>
              <a:t/>
            </a:r>
            <a:br>
              <a:rPr lang="en-US" dirty="0"/>
            </a:b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10:29-31</a:t>
            </a:r>
            <a:r>
              <a:rPr lang="af-ZA" b="1" dirty="0" smtClean="0"/>
              <a:t/>
            </a:r>
            <a:br>
              <a:rPr lang="af-ZA" b="1" dirty="0" smtClean="0"/>
            </a:br>
            <a:r>
              <a:rPr lang="af-ZA" b="1" dirty="0"/>
              <a:t/>
            </a:r>
            <a:br>
              <a:rPr lang="af-ZA" b="1" dirty="0"/>
            </a:br>
            <a:r>
              <a:rPr lang="af-ZA" dirty="0" smtClean="0"/>
              <a:t>“</a:t>
            </a:r>
            <a:r>
              <a:rPr lang="af-ZA" i="1" dirty="0" smtClean="0"/>
              <a:t>Hoeveel </a:t>
            </a:r>
            <a:r>
              <a:rPr lang="af-ZA" i="1" dirty="0"/>
              <a:t>swaarder straf, dink julle, sal hy kry wat die Seun van God verag het, die bloed van die verbond waardeur hy geheilig is, geminag het en die Gees van genade beledig het?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Ons weet tog wie Hy is wat gesê het:</a:t>
            </a:r>
            <a:br>
              <a:rPr lang="af-ZA" i="1" dirty="0"/>
            </a:br>
            <a:r>
              <a:rPr lang="af-ZA" i="1" dirty="0"/>
              <a:t>  ‘Dit is mý reg om te straf; Ek sal vergeld;’  en verder:   ‘Die Here sal oor sy volk oordeel.’ Dit is verskriklik om in die hande van die lewende God te val.”</a:t>
            </a:r>
            <a:r>
              <a:rPr lang="en-US" dirty="0"/>
              <a:t/>
            </a:r>
            <a:br>
              <a:rPr lang="en-US" dirty="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10:20</a:t>
            </a:r>
            <a:r>
              <a:rPr lang="af-ZA" b="1" i="1" dirty="0" smtClean="0"/>
              <a:t/>
            </a:r>
            <a:br>
              <a:rPr lang="af-ZA" b="1" i="1" dirty="0" smtClean="0"/>
            </a:br>
            <a:r>
              <a:rPr lang="af-ZA" b="1" i="1" dirty="0"/>
              <a:t/>
            </a:r>
            <a:br>
              <a:rPr lang="af-ZA" b="1" i="1" dirty="0"/>
            </a:br>
            <a:r>
              <a:rPr lang="af-ZA" i="1" dirty="0" smtClean="0"/>
              <a:t>“Nee</a:t>
            </a:r>
            <a:r>
              <a:rPr lang="af-ZA" i="1" dirty="0"/>
              <a:t>, maar dat dié wat aan hulle offer, aan bose geeste offer en nie aan God nie. En ek wil nie hê julle moet met bose geeste gemeenskap hou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Open. 9:13-21  'n Sataniese aanslag </vt:lpstr>
      <vt:lpstr>Slide 2</vt:lpstr>
      <vt:lpstr>Hebr. 10:29-31  “Hoeveel swaarder straf, dink julle, sal hy kry wat die Seun van God verag het, die bloed van die verbond waardeur hy geheilig is, geminag het en die Gees van genade beledig het?</vt:lpstr>
      <vt:lpstr>Ons weet tog wie Hy is wat gesê het:   ‘Dit is mý reg om te straf; Ek sal vergeld;’  en verder:   ‘Die Here sal oor sy volk oordeel.’ Dit is verskriklik om in die hande van die lewende God te val.” </vt:lpstr>
      <vt:lpstr>Slide 5</vt:lpstr>
      <vt:lpstr>I Kor. 10:20  “Nee, maar dat dié wat aan hulle offer, aan bose geeste offer en nie aan God nie. En ek wil nie hê julle moet met bose geeste gemeenskap hou nie.”</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9:13-21  'n Sataniese aanslag </dc:title>
  <dc:creator>Windows User</dc:creator>
  <cp:lastModifiedBy>Windows User</cp:lastModifiedBy>
  <cp:revision>1</cp:revision>
  <dcterms:created xsi:type="dcterms:W3CDTF">2024-07-05T06:19:46Z</dcterms:created>
  <dcterms:modified xsi:type="dcterms:W3CDTF">2024-07-05T06:21:40Z</dcterms:modified>
</cp:coreProperties>
</file>