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21" autoAdjust="0"/>
    <p:restoredTop sz="94660"/>
  </p:normalViewPr>
  <p:slideViewPr>
    <p:cSldViewPr>
      <p:cViewPr varScale="1">
        <p:scale>
          <a:sx n="111" d="100"/>
          <a:sy n="111" d="100"/>
        </p:scale>
        <p:origin x="-19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976523-7522-488C-B162-6649F828D260}"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976523-7522-488C-B162-6649F828D260}"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976523-7522-488C-B162-6649F828D260}"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976523-7522-488C-B162-6649F828D260}"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976523-7522-488C-B162-6649F828D260}"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976523-7522-488C-B162-6649F828D260}"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976523-7522-488C-B162-6649F828D260}" type="datetimeFigureOut">
              <a:rPr lang="en-US" smtClean="0"/>
              <a:t>7/30/2024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976523-7522-488C-B162-6649F828D260}" type="datetimeFigureOut">
              <a:rPr lang="en-US" smtClean="0"/>
              <a:t>7/30/2024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76523-7522-488C-B162-6649F828D260}" type="datetimeFigureOut">
              <a:rPr lang="en-US" smtClean="0"/>
              <a:t>7/30/2024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976523-7522-488C-B162-6649F828D260}"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976523-7522-488C-B162-6649F828D260}"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761CF-F668-4DE6-ADBB-D39882098A4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76523-7522-488C-B162-6649F828D260}" type="datetimeFigureOut">
              <a:rPr lang="en-US" smtClean="0"/>
              <a:t>7/30/2024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761CF-F668-4DE6-ADBB-D39882098A4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10:1-11</a:t>
            </a:r>
            <a:br>
              <a:rPr lang="af-ZA" b="1" u="sng" dirty="0" smtClean="0"/>
            </a:br>
            <a:r>
              <a:rPr lang="af-ZA" b="1" u="sng" dirty="0"/>
              <a:t/>
            </a:r>
            <a:br>
              <a:rPr lang="af-ZA" b="1" u="sng" dirty="0"/>
            </a:br>
            <a:r>
              <a:rPr lang="af-ZA" b="1" dirty="0" smtClean="0"/>
              <a:t>As </a:t>
            </a:r>
            <a:r>
              <a:rPr lang="af-ZA" b="1" dirty="0"/>
              <a:t>God </a:t>
            </a:r>
            <a:r>
              <a:rPr lang="af-ZA" b="1" dirty="0" smtClean="0"/>
              <a:t>die stilte breek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Dan </a:t>
            </a:r>
            <a:r>
              <a:rPr lang="af-ZA" b="1" dirty="0" smtClean="0">
                <a:solidFill>
                  <a:srgbClr val="00B050"/>
                </a:solidFill>
              </a:rPr>
              <a:t>8:26</a:t>
            </a:r>
            <a:r>
              <a:rPr lang="af-ZA" b="1" dirty="0" smtClean="0"/>
              <a:t/>
            </a:r>
            <a:br>
              <a:rPr lang="af-ZA" b="1" dirty="0" smtClean="0"/>
            </a:br>
            <a:r>
              <a:rPr lang="af-ZA" b="1" i="1" dirty="0" smtClean="0"/>
              <a:t/>
            </a:r>
            <a:br>
              <a:rPr lang="af-ZA" b="1" i="1" dirty="0" smtClean="0"/>
            </a:br>
            <a:r>
              <a:rPr lang="af-ZA" i="1" dirty="0" smtClean="0"/>
              <a:t>“Maar </a:t>
            </a:r>
            <a:r>
              <a:rPr lang="af-ZA" i="1" dirty="0"/>
              <a:t>jy moet die visioen geheim hou, want dit sien op die verre toekoms.”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12:4</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 </a:t>
            </a:r>
            <a:r>
              <a:rPr lang="af-ZA" i="1" dirty="0"/>
              <a:t>het hy woorde gehoor wat 'n mens nie kan of mag uitspreek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a:t>
            </a:r>
            <a:r>
              <a:rPr lang="af-ZA" b="1" dirty="0" smtClean="0">
                <a:solidFill>
                  <a:srgbClr val="00B050"/>
                </a:solidFill>
              </a:rPr>
              <a:t>21:7</a:t>
            </a:r>
            <a:r>
              <a:rPr lang="af-ZA" b="1" dirty="0" smtClean="0"/>
              <a:t/>
            </a:r>
            <a:br>
              <a:rPr lang="af-ZA" b="1" dirty="0" smtClean="0"/>
            </a:br>
            <a:r>
              <a:rPr lang="af-ZA" b="1" dirty="0"/>
              <a:t/>
            </a:r>
            <a:br>
              <a:rPr lang="af-ZA" b="1" dirty="0"/>
            </a:br>
            <a:r>
              <a:rPr lang="af-ZA" i="1" dirty="0" smtClean="0"/>
              <a:t>“Waarom </a:t>
            </a:r>
            <a:r>
              <a:rPr lang="af-ZA" i="1" dirty="0"/>
              <a:t>bly die goddeloses aan die lewe, word hulle oud en ryk en vernaam</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Ps. </a:t>
            </a:r>
            <a:r>
              <a:rPr lang="af-ZA" b="1" dirty="0" smtClean="0">
                <a:solidFill>
                  <a:srgbClr val="00B050"/>
                </a:solidFill>
              </a:rPr>
              <a:t>10:1-3</a:t>
            </a:r>
            <a:r>
              <a:rPr lang="af-ZA" b="1" i="1" dirty="0" smtClean="0"/>
              <a:t/>
            </a:r>
            <a:br>
              <a:rPr lang="af-ZA" b="1" i="1" dirty="0" smtClean="0"/>
            </a:br>
            <a:r>
              <a:rPr lang="af-ZA" i="1" dirty="0" smtClean="0"/>
              <a:t>“Waarom </a:t>
            </a:r>
            <a:r>
              <a:rPr lang="af-ZA" i="1" dirty="0"/>
              <a:t>staan U so ver weg, Here? Waarom trek U U terug in tye van nood? Die goddeloses is vol van hulleself, hulle vervolg 'n hulpelose man. Laat hulle gevang word deur die sluwe planne wat hulle self uitgedink het. Die goddelose verlustig hom nou al in wat hy hoop om in die hande te kry. Die een wat hom wil verryk ten koste van 'n ander, wens homself by voorbaat geluk. Hy verag die Here.”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12:1-3</a:t>
            </a:r>
            <a:r>
              <a:rPr lang="af-ZA" b="1" i="1" dirty="0" smtClean="0"/>
              <a:t/>
            </a:r>
            <a:br>
              <a:rPr lang="af-ZA" b="1" i="1" dirty="0" smtClean="0"/>
            </a:br>
            <a:r>
              <a:rPr lang="af-ZA" i="1" dirty="0" smtClean="0"/>
              <a:t>“Ek </a:t>
            </a:r>
            <a:r>
              <a:rPr lang="af-ZA" i="1" dirty="0"/>
              <a:t>sal my saak vir U stel, want U is regverdig, Here. Ek sal punt vir punt my saak voor U lê: Waarom is die goddelose mense voorspoedig en het die ontrou mense geen sorge nie? U het hulle geplant; hulle het wortel geskiet, gegroei, ook vrugte gedra. Hulle neem u Naam graag op hulle lippe, maar U is nie in hulle hart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U ken my, Here, U sien my en toets my gesindheid teenoor U. Bring hulle om die lewe soos skape by die slagplek, sonder hulle af vir die slagting wat kom</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25:30</a:t>
            </a:r>
            <a:r>
              <a:rPr lang="af-ZA" b="1" dirty="0" smtClean="0"/>
              <a:t/>
            </a:r>
            <a:br>
              <a:rPr lang="af-ZA" b="1" dirty="0" smtClean="0"/>
            </a:br>
            <a:r>
              <a:rPr lang="af-ZA" i="1" dirty="0" smtClean="0"/>
              <a:t>“Die </a:t>
            </a:r>
            <a:r>
              <a:rPr lang="af-ZA" i="1" dirty="0"/>
              <a:t>Here, uit die hoogte sal Hy brul, uit sy heilige woning sal Hy sy stem laat hoor. Hy brul geweldig teen sy blyplek. 'n Kreet soos van druiwetrappers hef  Hy aan teen al die bewoners van die aarde. Krygsgeskreeu galm tot aan die einde van die aarde, want die Here kla die nasies aan”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58</Words>
  <Application>Microsoft Office PowerPoint</Application>
  <PresentationFormat>On-screen Show (4:3)</PresentationFormat>
  <Paragraphs>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Open. 10:1-11  As God die stilte breek</vt:lpstr>
      <vt:lpstr>Slide 2</vt:lpstr>
      <vt:lpstr>Job. 21:7  “Waarom bly die goddeloses aan die lewe, word hulle oud en ryk en vernaam?”</vt:lpstr>
      <vt:lpstr>Ps. 10:1-3 “Waarom staan U so ver weg, Here? Waarom trek U U terug in tye van nood? Die goddeloses is vol van hulleself, hulle vervolg 'n hulpelose man. Laat hulle gevang word deur die sluwe planne wat hulle self uitgedink het. Die goddelose verlustig hom nou al in wat hy hoop om in die hande te kry. Die een wat hom wil verryk ten koste van 'n ander, wens homself by voorbaat geluk. Hy verag die Here.”</vt:lpstr>
      <vt:lpstr>Jer. 12:1-3 “Ek sal my saak vir U stel, want U is regverdig, Here. Ek sal punt vir punt my saak voor U lê: Waarom is die goddelose mense voorspoedig en het die ontrou mense geen sorge nie? U het hulle geplant; hulle het wortel geskiet, gegroei, ook vrugte gedra. Hulle neem u Naam graag op hulle lippe, maar U is nie in hulle hart nie.</vt:lpstr>
      <vt:lpstr>. U ken my, Here, U sien my en toets my gesindheid teenoor U. Bring hulle om die lewe soos skape by die slagplek, sonder hulle af vir die slagting wat kom.”</vt:lpstr>
      <vt:lpstr>Slide 7</vt:lpstr>
      <vt:lpstr>Jer. 25:30 “Die Here, uit die hoogte sal Hy brul, uit sy heilige woning sal Hy sy stem laat hoor. Hy brul geweldig teen sy blyplek. 'n Kreet soos van druiwetrappers hef  Hy aan teen al die bewoners van die aarde. Krygsgeskreeu galm tot aan die einde van die aarde, want die Here kla die nasies aan”</vt:lpstr>
      <vt:lpstr>Slide 9</vt:lpstr>
      <vt:lpstr>Dan 8:26  “Maar jy moet die visioen geheim hou, want dit sien op die verre toekoms.”</vt:lpstr>
      <vt:lpstr>II Kor. 12:4  “Daar het hy woorde gehoor wat 'n mens nie kan of mag uitspreek nie.”</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10:1-11  As God die stilte breek</dc:title>
  <dc:creator>Windows User</dc:creator>
  <cp:lastModifiedBy>Windows User</cp:lastModifiedBy>
  <cp:revision>1</cp:revision>
  <dcterms:created xsi:type="dcterms:W3CDTF">2024-07-30T06:22:50Z</dcterms:created>
  <dcterms:modified xsi:type="dcterms:W3CDTF">2024-07-30T06:26:02Z</dcterms:modified>
</cp:coreProperties>
</file>