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11" d="100"/>
          <a:sy n="111"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FDDBE7-2B85-4CB8-8FF2-FD7E45428DBF}"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FDDBE7-2B85-4CB8-8FF2-FD7E45428DBF}"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FDDBE7-2B85-4CB8-8FF2-FD7E45428DBF}"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FDDBE7-2B85-4CB8-8FF2-FD7E45428DBF}"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FDDBE7-2B85-4CB8-8FF2-FD7E45428DBF}"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FDDBE7-2B85-4CB8-8FF2-FD7E45428DBF}"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FDDBE7-2B85-4CB8-8FF2-FD7E45428DBF}" type="datetimeFigureOut">
              <a:rPr lang="en-US" smtClean="0"/>
              <a:t>8/27/2024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FDDBE7-2B85-4CB8-8FF2-FD7E45428DBF}" type="datetimeFigureOut">
              <a:rPr lang="en-US" smtClean="0"/>
              <a:t>8/27/2024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FDDBE7-2B85-4CB8-8FF2-FD7E45428DBF}" type="datetimeFigureOut">
              <a:rPr lang="en-US" smtClean="0"/>
              <a:t>8/27/2024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FDDBE7-2B85-4CB8-8FF2-FD7E45428DBF}"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FDDBE7-2B85-4CB8-8FF2-FD7E45428DBF}"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E5601-D400-45EF-9A56-252C8773C1E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FDDBE7-2B85-4CB8-8FF2-FD7E45428DBF}" type="datetimeFigureOut">
              <a:rPr lang="en-US" smtClean="0"/>
              <a:t>8/27/2024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0E5601-D400-45EF-9A56-252C8773C1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Open. </a:t>
            </a:r>
            <a:r>
              <a:rPr lang="af-ZA" b="1" u="sng" dirty="0" smtClean="0"/>
              <a:t>11:1-14</a:t>
            </a:r>
            <a:br>
              <a:rPr lang="af-ZA" b="1" u="sng" dirty="0" smtClean="0"/>
            </a:br>
            <a:r>
              <a:rPr lang="af-ZA" b="1" u="sng" dirty="0"/>
              <a:t/>
            </a:r>
            <a:br>
              <a:rPr lang="af-ZA" b="1" u="sng" dirty="0"/>
            </a:br>
            <a:r>
              <a:rPr lang="af-ZA" b="1" dirty="0" smtClean="0"/>
              <a:t>Die </a:t>
            </a:r>
            <a:r>
              <a:rPr lang="af-ZA" b="1" dirty="0"/>
              <a:t>laaste twee </a:t>
            </a:r>
            <a:r>
              <a:rPr lang="af-ZA" b="1" dirty="0" smtClean="0"/>
              <a:t>getuies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4:23-24</a:t>
            </a:r>
            <a:r>
              <a:rPr lang="af-ZA" b="1" i="1" dirty="0" smtClean="0"/>
              <a:t/>
            </a:r>
            <a:br>
              <a:rPr lang="af-ZA" b="1" i="1" dirty="0" smtClean="0"/>
            </a:br>
            <a:r>
              <a:rPr lang="af-ZA" i="1" dirty="0" smtClean="0"/>
              <a:t>“Maar </a:t>
            </a:r>
            <a:r>
              <a:rPr lang="af-ZA" i="1" dirty="0"/>
              <a:t>daar kom 'n tyd, en dit is nou, wanneer die ware aanbidders die Vader deur die Gees en in waarheid sal aanbid, want die Vader wil juis hê dat die mense wat Hom aanbid, dit so moet doen. God is Gees, en dié wat Hom aanbid, moet Hom deur die Gees en in waarheid aanbid.”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7:13-14</a:t>
            </a:r>
            <a:r>
              <a:rPr lang="af-ZA" b="1" i="1" dirty="0" smtClean="0"/>
              <a:t/>
            </a:r>
            <a:br>
              <a:rPr lang="af-ZA" b="1" i="1" dirty="0" smtClean="0"/>
            </a:br>
            <a:r>
              <a:rPr lang="af-ZA" b="1" i="1" dirty="0"/>
              <a:t/>
            </a:r>
            <a:br>
              <a:rPr lang="af-ZA" b="1" i="1" dirty="0"/>
            </a:br>
            <a:r>
              <a:rPr lang="af-ZA" i="1" dirty="0" smtClean="0"/>
              <a:t>“Gaan </a:t>
            </a:r>
            <a:r>
              <a:rPr lang="af-ZA" i="1" dirty="0"/>
              <a:t>deur die nou poort in. Die poort wat na die verderf lei, is wyd en die pad daarheen breed, en dié wat daardeur ingaan, is baie. Maar die poort wat na die lewe lei, is nou en die pad daarheen smal, en dié wat dit kry, is min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3:5</a:t>
            </a:r>
            <a:r>
              <a:rPr lang="af-ZA" b="1" i="1" dirty="0" smtClean="0"/>
              <a:t/>
            </a:r>
            <a:br>
              <a:rPr lang="af-ZA" b="1" i="1" dirty="0" smtClean="0"/>
            </a:br>
            <a:r>
              <a:rPr lang="af-ZA" b="1" i="1" dirty="0"/>
              <a:t/>
            </a:r>
            <a:br>
              <a:rPr lang="af-ZA" b="1" i="1" dirty="0"/>
            </a:br>
            <a:r>
              <a:rPr lang="af-ZA" i="1" dirty="0" smtClean="0"/>
              <a:t>“Hulle </a:t>
            </a:r>
            <a:r>
              <a:rPr lang="af-ZA" i="1" dirty="0"/>
              <a:t>sal nog die uiterlike skyn van die godsdiens hê, maar die krag van die godsdiens sal hulle nie ken nie. Bly weg van sulke mense af</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10:17</a:t>
            </a:r>
            <a:r>
              <a:rPr lang="af-ZA" b="1" i="1" dirty="0" smtClean="0"/>
              <a:t/>
            </a:r>
            <a:br>
              <a:rPr lang="af-ZA" b="1" i="1" dirty="0" smtClean="0"/>
            </a:br>
            <a:r>
              <a:rPr lang="af-ZA" b="1" i="1" dirty="0"/>
              <a:t/>
            </a:r>
            <a:br>
              <a:rPr lang="af-ZA" b="1" i="1" dirty="0"/>
            </a:br>
            <a:r>
              <a:rPr lang="af-ZA" i="1" dirty="0" smtClean="0"/>
              <a:t>“Die </a:t>
            </a:r>
            <a:r>
              <a:rPr lang="af-ZA" i="1" dirty="0"/>
              <a:t>geloof kom dus deur die prediking wat 'n mens hoor, en die prediking wat ons hoor, is die verkondiging van Christus.”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11:1-14  Die laaste twee getuies</vt:lpstr>
      <vt:lpstr>Slide 2</vt:lpstr>
      <vt:lpstr>Joh. 4:23-24 “Maar daar kom 'n tyd, en dit is nou, wanneer die ware aanbidders die Vader deur die Gees en in waarheid sal aanbid, want die Vader wil juis hê dat die mense wat Hom aanbid, dit so moet doen. God is Gees, en dié wat Hom aanbid, moet Hom deur die Gees en in waarheid aanbid.”</vt:lpstr>
      <vt:lpstr>Matt. 7:13-14  “Gaan deur die nou poort in. Die poort wat na die verderf lei, is wyd en die pad daarheen breed, en dié wat daardeur ingaan, is baie. Maar die poort wat na die lewe lei, is nou en die pad daarheen smal, en dié wat dit kry, is min.”</vt:lpstr>
      <vt:lpstr>II Tim. 3:5  “Hulle sal nog die uiterlike skyn van die godsdiens hê, maar die krag van die godsdiens sal hulle nie ken nie. Bly weg van sulke mense af.”</vt:lpstr>
      <vt:lpstr>Slide 6</vt:lpstr>
      <vt:lpstr>Rom. 10:17  “Die geloof kom dus deur die prediking wat 'n mens hoor, en die prediking wat ons hoor, is die verkondiging van Christus.”</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11:1-14  Die laaste twee getuies</dc:title>
  <dc:creator>Windows User</dc:creator>
  <cp:lastModifiedBy>Windows User</cp:lastModifiedBy>
  <cp:revision>1</cp:revision>
  <dcterms:created xsi:type="dcterms:W3CDTF">2024-08-27T06:16:15Z</dcterms:created>
  <dcterms:modified xsi:type="dcterms:W3CDTF">2024-08-27T06:18:52Z</dcterms:modified>
</cp:coreProperties>
</file>