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994" autoAdjust="0"/>
    <p:restoredTop sz="94660"/>
  </p:normalViewPr>
  <p:slideViewPr>
    <p:cSldViewPr>
      <p:cViewPr varScale="1">
        <p:scale>
          <a:sx n="111" d="100"/>
          <a:sy n="111" d="100"/>
        </p:scale>
        <p:origin x="-20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276F14-8F51-4241-8A34-9DEC2E6019CF}"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6C555-CAD3-4553-AD95-9C1EC261AAF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276F14-8F51-4241-8A34-9DEC2E6019CF}"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6C555-CAD3-4553-AD95-9C1EC261AAF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276F14-8F51-4241-8A34-9DEC2E6019CF}"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6C555-CAD3-4553-AD95-9C1EC261AAF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276F14-8F51-4241-8A34-9DEC2E6019CF}"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6C555-CAD3-4553-AD95-9C1EC261AAF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276F14-8F51-4241-8A34-9DEC2E6019CF}" type="datetimeFigureOut">
              <a:rPr lang="en-US" smtClean="0"/>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6C555-CAD3-4553-AD95-9C1EC261AAF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276F14-8F51-4241-8A34-9DEC2E6019CF}" type="datetimeFigureOut">
              <a:rPr lang="en-US" smtClean="0"/>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6C555-CAD3-4553-AD95-9C1EC261AAF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276F14-8F51-4241-8A34-9DEC2E6019CF}" type="datetimeFigureOut">
              <a:rPr lang="en-US" smtClean="0"/>
              <a:t>10/4/2024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76C555-CAD3-4553-AD95-9C1EC261AAF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276F14-8F51-4241-8A34-9DEC2E6019CF}" type="datetimeFigureOut">
              <a:rPr lang="en-US" smtClean="0"/>
              <a:t>10/4/2024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76C555-CAD3-4553-AD95-9C1EC261AAF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276F14-8F51-4241-8A34-9DEC2E6019CF}" type="datetimeFigureOut">
              <a:rPr lang="en-US" smtClean="0"/>
              <a:t>10/4/2024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76C555-CAD3-4553-AD95-9C1EC261AAF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276F14-8F51-4241-8A34-9DEC2E6019CF}" type="datetimeFigureOut">
              <a:rPr lang="en-US" smtClean="0"/>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6C555-CAD3-4553-AD95-9C1EC261AAF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276F14-8F51-4241-8A34-9DEC2E6019CF}" type="datetimeFigureOut">
              <a:rPr lang="en-US" smtClean="0"/>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6C555-CAD3-4553-AD95-9C1EC261AAF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276F14-8F51-4241-8A34-9DEC2E6019CF}" type="datetimeFigureOut">
              <a:rPr lang="en-US" smtClean="0"/>
              <a:t>10/4/2024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76C555-CAD3-4553-AD95-9C1EC261AAF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11:15-19</a:t>
            </a:r>
            <a:r>
              <a:rPr lang="af-ZA" b="1" dirty="0"/>
              <a:t>	</a:t>
            </a:r>
            <a:r>
              <a:rPr lang="af-ZA" b="1" dirty="0" smtClean="0"/>
              <a:t/>
            </a:r>
            <a:br>
              <a:rPr lang="af-ZA" b="1" dirty="0" smtClean="0"/>
            </a:br>
            <a:r>
              <a:rPr lang="af-ZA" b="1" dirty="0"/>
              <a:t/>
            </a:r>
            <a:br>
              <a:rPr lang="af-ZA" b="1" dirty="0"/>
            </a:br>
            <a:r>
              <a:rPr lang="af-ZA" b="1" dirty="0" smtClean="0"/>
              <a:t>Die </a:t>
            </a:r>
            <a:r>
              <a:rPr lang="af-ZA" b="1" dirty="0"/>
              <a:t>sewende trompet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10:7</a:t>
            </a:r>
            <a:r>
              <a:rPr lang="af-ZA" b="1" dirty="0" smtClean="0"/>
              <a:t/>
            </a:r>
            <a:br>
              <a:rPr lang="af-ZA" b="1" dirty="0" smtClean="0"/>
            </a:br>
            <a:r>
              <a:rPr lang="af-ZA" b="1" dirty="0"/>
              <a:t/>
            </a:r>
            <a:br>
              <a:rPr lang="af-ZA" b="1" dirty="0"/>
            </a:br>
            <a:r>
              <a:rPr lang="af-ZA" i="1" dirty="0" smtClean="0"/>
              <a:t>“Op </a:t>
            </a:r>
            <a:r>
              <a:rPr lang="af-ZA" i="1" dirty="0"/>
              <a:t>die dag wanneer die sewende engel op sy trompet gaan blaas, sal God se verborge bedoeling met alles bereik word, soos Hy die blye tyding aan sy dienaars, die profete, bekend gemaak het.”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11:1</a:t>
            </a:r>
            <a:r>
              <a:rPr lang="af-ZA" b="1" i="1" dirty="0" smtClean="0"/>
              <a:t/>
            </a:r>
            <a:br>
              <a:rPr lang="af-ZA" b="1" i="1" dirty="0" smtClean="0"/>
            </a:br>
            <a:r>
              <a:rPr lang="af-ZA" b="1" i="1" dirty="0"/>
              <a:t/>
            </a:r>
            <a:br>
              <a:rPr lang="af-ZA" b="1" i="1" dirty="0"/>
            </a:br>
            <a:r>
              <a:rPr lang="af-ZA" i="1" dirty="0" smtClean="0"/>
              <a:t>“Om </a:t>
            </a:r>
            <a:r>
              <a:rPr lang="af-ZA" i="1" dirty="0"/>
              <a:t>te glo, is om seker te wees van die dinge wat ons hoop, om oortuig te wees van die dinge wat ons nie sien nie.”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Words>
  <Application>Microsoft Office PowerPoint</Application>
  <PresentationFormat>On-screen Show (4:3)</PresentationFormat>
  <Paragraphs>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Open. 11:15-19   Die sewende trompet</vt:lpstr>
      <vt:lpstr>Open. 10:7  “Op die dag wanneer die sewende engel op sy trompet gaan blaas, sal God se verborge bedoeling met alles bereik word, soos Hy die blye tyding aan sy dienaars, die profete, bekend gemaak het.”</vt:lpstr>
      <vt:lpstr>Slide 3</vt:lpstr>
      <vt:lpstr>Hebr. 11:1  “Om te glo, is om seker te wees van die dinge wat ons hoop, om oortuig te wees van die dinge wat ons nie sien nie.”</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11:15-19   Die sewende trompet</dc:title>
  <dc:creator>Windows User</dc:creator>
  <cp:lastModifiedBy>Windows User</cp:lastModifiedBy>
  <cp:revision>2</cp:revision>
  <dcterms:created xsi:type="dcterms:W3CDTF">2024-10-04T05:35:00Z</dcterms:created>
  <dcterms:modified xsi:type="dcterms:W3CDTF">2024-10-04T05:36:26Z</dcterms:modified>
</cp:coreProperties>
</file>