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270" autoAdjust="0"/>
    <p:restoredTop sz="94660"/>
  </p:normalViewPr>
  <p:slideViewPr>
    <p:cSldViewPr>
      <p:cViewPr varScale="1">
        <p:scale>
          <a:sx n="111" d="100"/>
          <a:sy n="111" d="100"/>
        </p:scale>
        <p:origin x="-212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E5CB03-E171-4702-92F9-7EB18BD89E98}"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61BCAB-6002-4867-85EF-29565B0EA6A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E5CB03-E171-4702-92F9-7EB18BD89E98}"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61BCAB-6002-4867-85EF-29565B0EA6A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E5CB03-E171-4702-92F9-7EB18BD89E98}"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61BCAB-6002-4867-85EF-29565B0EA6A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E5CB03-E171-4702-92F9-7EB18BD89E98}"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61BCAB-6002-4867-85EF-29565B0EA6A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E5CB03-E171-4702-92F9-7EB18BD89E98}"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61BCAB-6002-4867-85EF-29565B0EA6A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E5CB03-E171-4702-92F9-7EB18BD89E98}" type="datetimeFigureOut">
              <a:rPr lang="en-US" smtClean="0"/>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61BCAB-6002-4867-85EF-29565B0EA6A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E5CB03-E171-4702-92F9-7EB18BD89E98}" type="datetimeFigureOut">
              <a:rPr lang="en-US" smtClean="0"/>
              <a:t>10/29/2024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61BCAB-6002-4867-85EF-29565B0EA6A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E5CB03-E171-4702-92F9-7EB18BD89E98}" type="datetimeFigureOut">
              <a:rPr lang="en-US" smtClean="0"/>
              <a:t>10/29/2024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61BCAB-6002-4867-85EF-29565B0EA6A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E5CB03-E171-4702-92F9-7EB18BD89E98}" type="datetimeFigureOut">
              <a:rPr lang="en-US" smtClean="0"/>
              <a:t>10/29/2024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61BCAB-6002-4867-85EF-29565B0EA6A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E5CB03-E171-4702-92F9-7EB18BD89E98}" type="datetimeFigureOut">
              <a:rPr lang="en-US" smtClean="0"/>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61BCAB-6002-4867-85EF-29565B0EA6A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E5CB03-E171-4702-92F9-7EB18BD89E98}" type="datetimeFigureOut">
              <a:rPr lang="en-US" smtClean="0"/>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61BCAB-6002-4867-85EF-29565B0EA6A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E5CB03-E171-4702-92F9-7EB18BD89E98}" type="datetimeFigureOut">
              <a:rPr lang="en-US" smtClean="0"/>
              <a:t>10/29/2024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61BCAB-6002-4867-85EF-29565B0EA6A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Open. </a:t>
            </a:r>
            <a:r>
              <a:rPr lang="af-ZA" b="1" u="sng" dirty="0" smtClean="0"/>
              <a:t>12:1-6</a:t>
            </a:r>
            <a:br>
              <a:rPr lang="af-ZA" b="1" u="sng" dirty="0" smtClean="0"/>
            </a:br>
            <a:r>
              <a:rPr lang="af-ZA" b="1" u="sng" dirty="0"/>
              <a:t/>
            </a:r>
            <a:br>
              <a:rPr lang="af-ZA" b="1" u="sng" dirty="0"/>
            </a:br>
            <a:r>
              <a:rPr lang="af-ZA" b="1" dirty="0" smtClean="0"/>
              <a:t>'n </a:t>
            </a:r>
            <a:r>
              <a:rPr lang="af-ZA" b="1" dirty="0"/>
              <a:t>Eeu oue oorlog</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15:20</a:t>
            </a:r>
            <a:r>
              <a:rPr lang="af-ZA" b="1" dirty="0" smtClean="0"/>
              <a:t/>
            </a:r>
            <a:br>
              <a:rPr lang="af-ZA" b="1" dirty="0" smtClean="0"/>
            </a:br>
            <a:r>
              <a:rPr lang="af-ZA" b="1" dirty="0"/>
              <a:t/>
            </a:r>
            <a:br>
              <a:rPr lang="af-ZA" b="1" dirty="0"/>
            </a:br>
            <a:r>
              <a:rPr lang="af-ZA" i="1" dirty="0" smtClean="0"/>
              <a:t>“Onthou </a:t>
            </a:r>
            <a:r>
              <a:rPr lang="af-ZA" i="1" dirty="0"/>
              <a:t>wat Ek vir julle gesê het: 'n Slaaf is nie belangriker as sy eienaar nie. As hulle My vervolg het, sal hulle julle ook vervolg.”</a:t>
            </a:r>
            <a:r>
              <a:rPr lang="en-US" dirty="0"/>
              <a:t/>
            </a:r>
            <a:br>
              <a:rPr lang="en-US" dirty="0"/>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12:30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Wie nie aan my kant is nie, is teen My; en wie nie saam met My die skape bymekaarmaak nie, jaag hulle uitmekaar</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Dan 7:7	</a:t>
            </a:r>
            <a:r>
              <a:rPr lang="af-ZA" b="1" i="1" dirty="0" smtClean="0"/>
              <a:t/>
            </a:r>
            <a:br>
              <a:rPr lang="af-ZA" b="1" i="1" dirty="0" smtClean="0"/>
            </a:br>
            <a:r>
              <a:rPr lang="af-ZA" i="1" dirty="0" smtClean="0"/>
              <a:t>“</a:t>
            </a:r>
            <a:r>
              <a:rPr lang="af-ZA" i="1" dirty="0"/>
              <a:t>My nagtelike visioen het voortgeduur en toe ek weer sien, was daar 'n vierde dier, skrikwekkend, vreesaanjaend en baie sterk. Hy het groot ystertande gehad en alles wat voorkom, verslind en vermorsel en wat oorgebly het met sy pote vertrap. Hy was anders as die vorige diere en het tien horings gehad.”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Dan. </a:t>
            </a:r>
            <a:r>
              <a:rPr lang="af-ZA" b="1" dirty="0" smtClean="0">
                <a:solidFill>
                  <a:srgbClr val="00B050"/>
                </a:solidFill>
              </a:rPr>
              <a:t>7:24</a:t>
            </a:r>
            <a:r>
              <a:rPr lang="af-ZA" b="1" dirty="0" smtClean="0"/>
              <a:t/>
            </a:r>
            <a:br>
              <a:rPr lang="af-ZA" b="1" dirty="0" smtClean="0"/>
            </a:br>
            <a:r>
              <a:rPr lang="af-ZA" b="1" i="1" dirty="0" smtClean="0"/>
              <a:t/>
            </a:r>
            <a:br>
              <a:rPr lang="af-ZA" b="1" i="1" dirty="0" smtClean="0"/>
            </a:br>
            <a:r>
              <a:rPr lang="af-ZA" i="1" dirty="0" smtClean="0"/>
              <a:t>“Wat </a:t>
            </a:r>
            <a:r>
              <a:rPr lang="af-ZA" i="1" dirty="0"/>
              <a:t>die tien horings betref: in daardie koninkryk sal tien konings een na die ander regeer, en ná hulle sal daar een kom wat heeltemal anders sal wees as die voriges, en hy sal drie konings onderwerp</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14</Words>
  <Application>Microsoft Office PowerPoint</Application>
  <PresentationFormat>On-screen Show (4:3)</PresentationFormat>
  <Paragraphs>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Open. 12:1-6  'n Eeu oue oorlog</vt:lpstr>
      <vt:lpstr>Slide 2</vt:lpstr>
      <vt:lpstr>Joh. 15:20  “Onthou wat Ek vir julle gesê het: 'n Slaaf is nie belangriker as sy eienaar nie. As hulle My vervolg het, sal hulle julle ook vervolg.” </vt:lpstr>
      <vt:lpstr>Matt. 12:30   “Wie nie aan my kant is nie, is teen My; en wie nie saam met My die skape bymekaarmaak nie, jaag hulle uitmekaar.”</vt:lpstr>
      <vt:lpstr>Slide 5</vt:lpstr>
      <vt:lpstr>Dan 7:7  “My nagtelike visioen het voortgeduur en toe ek weer sien, was daar 'n vierde dier, skrikwekkend, vreesaanjaend en baie sterk. Hy het groot ystertande gehad en alles wat voorkom, verslind en vermorsel en wat oorgebly het met sy pote vertrap. Hy was anders as die vorige diere en het tien horings gehad.”</vt:lpstr>
      <vt:lpstr>Dan. 7:24  “Wat die tien horings betref: in daardie koninkryk sal tien konings een na die ander regeer, en ná hulle sal daar een kom wat heeltemal anders sal wees as die voriges, en hy sal drie konings onderwerp.”</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12:1-6  'n Eeu oue oorlog</dc:title>
  <dc:creator>Windows User</dc:creator>
  <cp:lastModifiedBy>Windows User</cp:lastModifiedBy>
  <cp:revision>1</cp:revision>
  <dcterms:created xsi:type="dcterms:W3CDTF">2024-10-29T06:51:17Z</dcterms:created>
  <dcterms:modified xsi:type="dcterms:W3CDTF">2024-10-29T06:53:16Z</dcterms:modified>
</cp:coreProperties>
</file>