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4" r:id="rId6"/>
    <p:sldId id="265" r:id="rId7"/>
    <p:sldId id="266" r:id="rId8"/>
    <p:sldId id="267" r:id="rId9"/>
    <p:sldId id="268" r:id="rId10"/>
    <p:sldId id="269"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359" autoAdjust="0"/>
    <p:restoredTop sz="94660"/>
  </p:normalViewPr>
  <p:slideViewPr>
    <p:cSldViewPr>
      <p:cViewPr varScale="1">
        <p:scale>
          <a:sx n="111" d="100"/>
          <a:sy n="111" d="100"/>
        </p:scale>
        <p:origin x="-200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C8E950B-9DD9-4100-88CC-08679BE8EDBC}" type="datetimeFigureOut">
              <a:rPr lang="en-US" smtClean="0"/>
              <a:t>11/27/2024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424AA1-F2F4-4A69-88A4-FF80A57757D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8E950B-9DD9-4100-88CC-08679BE8EDBC}" type="datetimeFigureOut">
              <a:rPr lang="en-US" smtClean="0"/>
              <a:t>11/27/2024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424AA1-F2F4-4A69-88A4-FF80A57757D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8E950B-9DD9-4100-88CC-08679BE8EDBC}" type="datetimeFigureOut">
              <a:rPr lang="en-US" smtClean="0"/>
              <a:t>11/27/2024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424AA1-F2F4-4A69-88A4-FF80A57757D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8E950B-9DD9-4100-88CC-08679BE8EDBC}" type="datetimeFigureOut">
              <a:rPr lang="en-US" smtClean="0"/>
              <a:t>11/27/2024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424AA1-F2F4-4A69-88A4-FF80A57757D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8E950B-9DD9-4100-88CC-08679BE8EDBC}" type="datetimeFigureOut">
              <a:rPr lang="en-US" smtClean="0"/>
              <a:t>11/27/2024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424AA1-F2F4-4A69-88A4-FF80A57757D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C8E950B-9DD9-4100-88CC-08679BE8EDBC}" type="datetimeFigureOut">
              <a:rPr lang="en-US" smtClean="0"/>
              <a:t>11/27/2024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424AA1-F2F4-4A69-88A4-FF80A57757D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C8E950B-9DD9-4100-88CC-08679BE8EDBC}" type="datetimeFigureOut">
              <a:rPr lang="en-US" smtClean="0"/>
              <a:t>11/27/2024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424AA1-F2F4-4A69-88A4-FF80A57757D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C8E950B-9DD9-4100-88CC-08679BE8EDBC}" type="datetimeFigureOut">
              <a:rPr lang="en-US" smtClean="0"/>
              <a:t>11/27/2024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424AA1-F2F4-4A69-88A4-FF80A57757D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8E950B-9DD9-4100-88CC-08679BE8EDBC}" type="datetimeFigureOut">
              <a:rPr lang="en-US" smtClean="0"/>
              <a:t>11/27/2024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424AA1-F2F4-4A69-88A4-FF80A57757D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8E950B-9DD9-4100-88CC-08679BE8EDBC}" type="datetimeFigureOut">
              <a:rPr lang="en-US" smtClean="0"/>
              <a:t>11/27/2024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424AA1-F2F4-4A69-88A4-FF80A57757D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8E950B-9DD9-4100-88CC-08679BE8EDBC}" type="datetimeFigureOut">
              <a:rPr lang="en-US" smtClean="0"/>
              <a:t>11/27/2024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424AA1-F2F4-4A69-88A4-FF80A57757D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8E950B-9DD9-4100-88CC-08679BE8EDBC}" type="datetimeFigureOut">
              <a:rPr lang="en-US" smtClean="0"/>
              <a:t>11/27/2024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424AA1-F2F4-4A69-88A4-FF80A57757D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Open. </a:t>
            </a:r>
            <a:r>
              <a:rPr lang="af-ZA" b="1" u="sng" dirty="0" smtClean="0"/>
              <a:t>12:7-12</a:t>
            </a:r>
            <a:br>
              <a:rPr lang="af-ZA" b="1" u="sng" dirty="0" smtClean="0"/>
            </a:br>
            <a:r>
              <a:rPr lang="af-ZA" b="1" u="sng" dirty="0"/>
              <a:t/>
            </a:r>
            <a:br>
              <a:rPr lang="af-ZA" b="1" u="sng" dirty="0"/>
            </a:br>
            <a:r>
              <a:rPr lang="af-ZA" b="1" dirty="0" smtClean="0"/>
              <a:t>'n </a:t>
            </a:r>
            <a:r>
              <a:rPr lang="af-ZA" b="1" dirty="0"/>
              <a:t>Eeu oue oorlog – oorlog in die hemel</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There are two equal and opposite errors into which our race can fall about the devils. One is to disbelieve in their existence. The other is to believe, and to feel an excessive and unhealthy interest in them. They themselves are equally pleased by both errors and hail a materialist or a magician with the same delight</a:t>
            </a:r>
            <a:r>
              <a:rPr lang="af-ZA" i="1" dirty="0" smtClean="0"/>
              <a:t>.”</a:t>
            </a:r>
            <a:br>
              <a:rPr lang="af-ZA" i="1" dirty="0" smtClean="0"/>
            </a:br>
            <a:r>
              <a:rPr lang="af-ZA" i="1" dirty="0" smtClean="0"/>
              <a:t>						</a:t>
            </a:r>
            <a:r>
              <a:rPr lang="af-ZA" b="1" dirty="0" smtClean="0">
                <a:solidFill>
                  <a:srgbClr val="7030A0"/>
                </a:solidFill>
              </a:rPr>
              <a:t>C.S. Lewis</a:t>
            </a:r>
            <a:endParaRPr lang="en-US"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 devil always seeks to create confusion about his nature and purpose</a:t>
            </a:r>
            <a:r>
              <a:rPr lang="af-ZA" i="1" dirty="0" smtClean="0"/>
              <a:t>.”</a:t>
            </a:r>
            <a:r>
              <a:rPr lang="af-ZA" b="1" dirty="0" smtClean="0"/>
              <a:t> </a:t>
            </a:r>
            <a:br>
              <a:rPr lang="af-ZA" b="1" dirty="0" smtClean="0"/>
            </a:br>
            <a:r>
              <a:rPr lang="af-ZA" b="1" dirty="0"/>
              <a:t/>
            </a:r>
            <a:br>
              <a:rPr lang="af-ZA" b="1" dirty="0"/>
            </a:br>
            <a:r>
              <a:rPr lang="af-ZA" b="1" dirty="0" smtClean="0"/>
              <a:t>					</a:t>
            </a:r>
            <a:r>
              <a:rPr lang="af-ZA" b="1" dirty="0" smtClean="0">
                <a:solidFill>
                  <a:srgbClr val="7030A0"/>
                </a:solidFill>
              </a:rPr>
              <a:t>John MacArthur</a:t>
            </a:r>
            <a:endParaRPr lang="en-US" dirty="0">
              <a:solidFill>
                <a:srgbClr val="7030A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a:t>
            </a:r>
            <a:r>
              <a:rPr lang="af-ZA" b="1" dirty="0" smtClean="0">
                <a:solidFill>
                  <a:srgbClr val="00B050"/>
                </a:solidFill>
              </a:rPr>
              <a:t>5:8</a:t>
            </a:r>
            <a:r>
              <a:rPr lang="af-ZA" b="1" dirty="0" smtClean="0"/>
              <a:t/>
            </a:r>
            <a:br>
              <a:rPr lang="af-ZA" b="1" dirty="0" smtClean="0"/>
            </a:br>
            <a:r>
              <a:rPr lang="af-ZA" b="1" dirty="0"/>
              <a:t/>
            </a:r>
            <a:br>
              <a:rPr lang="af-ZA" b="1" dirty="0"/>
            </a:br>
            <a:r>
              <a:rPr lang="af-ZA" i="1" dirty="0" smtClean="0"/>
              <a:t>“Wees </a:t>
            </a:r>
            <a:r>
              <a:rPr lang="af-ZA" i="1" dirty="0"/>
              <a:t>nugter, wees wakker! Julle vyand, die duiwel, loop rond soos 'n brullende leeu, op soek na iemand om te verslind.”</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12:31</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“Nou </a:t>
            </a:r>
            <a:r>
              <a:rPr lang="af-ZA" i="1" dirty="0"/>
              <a:t>kom die oordeel oor hierdie wêreld; nou sal die owerste van hierdie wêreld uitgegooi word buitentoe</a:t>
            </a:r>
            <a:r>
              <a:rPr lang="af-ZA" i="1" dirty="0" smtClean="0"/>
              <a:t>.</a:t>
            </a:r>
            <a:r>
              <a:rPr lang="en-US"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a:t>
            </a:r>
            <a:r>
              <a:rPr lang="af-ZA" b="1" dirty="0" smtClean="0">
                <a:solidFill>
                  <a:srgbClr val="00B050"/>
                </a:solidFill>
              </a:rPr>
              <a:t>2:2</a:t>
            </a:r>
            <a:r>
              <a:rPr lang="af-ZA" b="1" dirty="0" smtClean="0"/>
              <a:t/>
            </a:r>
            <a:br>
              <a:rPr lang="af-ZA" b="1" dirty="0" smtClean="0"/>
            </a:br>
            <a:r>
              <a:rPr lang="af-ZA" b="1" dirty="0"/>
              <a:t/>
            </a:r>
            <a:br>
              <a:rPr lang="af-ZA" b="1" dirty="0"/>
            </a:br>
            <a:r>
              <a:rPr lang="af-ZA" i="1" dirty="0" smtClean="0"/>
              <a:t>“volgens </a:t>
            </a:r>
            <a:r>
              <a:rPr lang="af-ZA" i="1" dirty="0"/>
              <a:t>die heerser oor die mag van die lug – die heerser van díe gees wat nou aan die werk is onder die seuns van die ongehoorsaamheid</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8:44</a:t>
            </a:r>
            <a:r>
              <a:rPr lang="af-ZA" b="1" i="1" dirty="0" smtClean="0"/>
              <a:t/>
            </a:r>
            <a:br>
              <a:rPr lang="af-ZA" b="1" i="1" dirty="0" smtClean="0"/>
            </a:br>
            <a:r>
              <a:rPr lang="af-ZA" b="1" i="1" dirty="0"/>
              <a:t/>
            </a:r>
            <a:br>
              <a:rPr lang="af-ZA" b="1" i="1" dirty="0"/>
            </a:br>
            <a:r>
              <a:rPr lang="af-ZA" i="1" dirty="0" smtClean="0"/>
              <a:t>“Hy </a:t>
            </a:r>
            <a:r>
              <a:rPr lang="af-ZA" i="1" dirty="0"/>
              <a:t>was van die begin af 'n moordenaar. En hy staan nie aan die kant van die waarheid nie, omdat daar geen waarheid in hom is nie. Wanneer hy leuentaal praat, is dit volgens sy aard, want hy is 'n leuenaar en die vader van die leuen.”</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11:14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En geen wonder nie! Satan self doen hom voor as 'n engel van die lig</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97</Words>
  <Application>Microsoft Office PowerPoint</Application>
  <PresentationFormat>On-screen Show (4:3)</PresentationFormat>
  <Paragraphs>8</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Open. 12:7-12  'n Eeu oue oorlog – oorlog in die hemel</vt:lpstr>
      <vt:lpstr>Slide 2</vt:lpstr>
      <vt:lpstr>“There are two equal and opposite errors into which our race can fall about the devils. One is to disbelieve in their existence. The other is to believe, and to feel an excessive and unhealthy interest in them. They themselves are equally pleased by both errors and hail a materialist or a magician with the same delight.”       C.S. Lewis</vt:lpstr>
      <vt:lpstr>“The devil always seeks to create confusion about his nature and purpose.”        John MacArthur</vt:lpstr>
      <vt:lpstr>I Pet. 5:8  “Wees nugter, wees wakker! Julle vyand, die duiwel, loop rond soos 'n brullende leeu, op soek na iemand om te verslind.”</vt:lpstr>
      <vt:lpstr>Joh. 12:31  “Nou kom die oordeel oor hierdie wêreld; nou sal die owerste van hierdie wêreld uitgegooi word buitentoe.”</vt:lpstr>
      <vt:lpstr>Ef. 2:2  “volgens die heerser oor die mag van die lug – die heerser van díe gees wat nou aan die werk is onder die seuns van die ongehoorsaamheid”</vt:lpstr>
      <vt:lpstr>Joh. 8:44  “Hy was van die begin af 'n moordenaar. En hy staan nie aan die kant van die waarheid nie, omdat daar geen waarheid in hom is nie. Wanneer hy leuentaal praat, is dit volgens sy aard, want hy is 'n leuenaar en die vader van die leuen.”</vt:lpstr>
      <vt:lpstr>II Kor. 11:14   “En geen wonder nie! Satan self doen hom voor as 'n engel van die lig.”</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12:7-12  'n Eeu oue oorlog – oorlog in die hemel</dc:title>
  <dc:creator>Windows User</dc:creator>
  <cp:lastModifiedBy>Windows User</cp:lastModifiedBy>
  <cp:revision>1</cp:revision>
  <dcterms:created xsi:type="dcterms:W3CDTF">2024-11-27T06:28:40Z</dcterms:created>
  <dcterms:modified xsi:type="dcterms:W3CDTF">2024-11-27T06:32:21Z</dcterms:modified>
</cp:coreProperties>
</file>