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621" autoAdjust="0"/>
    <p:restoredTop sz="94660"/>
  </p:normalViewPr>
  <p:slideViewPr>
    <p:cSldViewPr>
      <p:cViewPr varScale="1">
        <p:scale>
          <a:sx n="111" d="100"/>
          <a:sy n="111" d="100"/>
        </p:scale>
        <p:origin x="-198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66D0CB0-6837-4D6D-847F-B13F992FD0E1}" type="datetimeFigureOut">
              <a:rPr lang="en-US" smtClean="0"/>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08DA2E-CE9D-48DD-9A6C-07ABDB2AAAC4}"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6D0CB0-6837-4D6D-847F-B13F992FD0E1}" type="datetimeFigureOut">
              <a:rPr lang="en-US" smtClean="0"/>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08DA2E-CE9D-48DD-9A6C-07ABDB2AAAC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6D0CB0-6837-4D6D-847F-B13F992FD0E1}" type="datetimeFigureOut">
              <a:rPr lang="en-US" smtClean="0"/>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08DA2E-CE9D-48DD-9A6C-07ABDB2AAAC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66D0CB0-6837-4D6D-847F-B13F992FD0E1}" type="datetimeFigureOut">
              <a:rPr lang="en-US" smtClean="0"/>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08DA2E-CE9D-48DD-9A6C-07ABDB2AAAC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66D0CB0-6837-4D6D-847F-B13F992FD0E1}" type="datetimeFigureOut">
              <a:rPr lang="en-US" smtClean="0"/>
              <a:t>1/28/2025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A08DA2E-CE9D-48DD-9A6C-07ABDB2AAAC4}"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66D0CB0-6837-4D6D-847F-B13F992FD0E1}" type="datetimeFigureOut">
              <a:rPr lang="en-US" smtClean="0"/>
              <a:t>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08DA2E-CE9D-48DD-9A6C-07ABDB2AAAC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66D0CB0-6837-4D6D-847F-B13F992FD0E1}" type="datetimeFigureOut">
              <a:rPr lang="en-US" smtClean="0"/>
              <a:t>1/28/2025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A08DA2E-CE9D-48DD-9A6C-07ABDB2AAAC4}"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66D0CB0-6837-4D6D-847F-B13F992FD0E1}" type="datetimeFigureOut">
              <a:rPr lang="en-US" smtClean="0"/>
              <a:t>1/28/2025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A08DA2E-CE9D-48DD-9A6C-07ABDB2AAAC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6D0CB0-6837-4D6D-847F-B13F992FD0E1}" type="datetimeFigureOut">
              <a:rPr lang="en-US" smtClean="0"/>
              <a:t>1/28/2025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A08DA2E-CE9D-48DD-9A6C-07ABDB2AAAC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6D0CB0-6837-4D6D-847F-B13F992FD0E1}" type="datetimeFigureOut">
              <a:rPr lang="en-US" smtClean="0"/>
              <a:t>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08DA2E-CE9D-48DD-9A6C-07ABDB2AAAC4}"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66D0CB0-6837-4D6D-847F-B13F992FD0E1}" type="datetimeFigureOut">
              <a:rPr lang="en-US" smtClean="0"/>
              <a:t>1/28/2025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A08DA2E-CE9D-48DD-9A6C-07ABDB2AAAC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66D0CB0-6837-4D6D-847F-B13F992FD0E1}" type="datetimeFigureOut">
              <a:rPr lang="en-US" smtClean="0"/>
              <a:t>1/28/2025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A08DA2E-CE9D-48DD-9A6C-07ABDB2AAAC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Open. 12:13-17</a:t>
            </a:r>
            <a:r>
              <a:rPr lang="af-ZA" b="1" dirty="0"/>
              <a:t>	</a:t>
            </a:r>
            <a:r>
              <a:rPr lang="af-ZA" b="1" dirty="0" smtClean="0"/>
              <a:t/>
            </a:r>
            <a:br>
              <a:rPr lang="af-ZA" b="1" dirty="0" smtClean="0"/>
            </a:br>
            <a:r>
              <a:rPr lang="af-ZA" b="1" dirty="0"/>
              <a:t/>
            </a:r>
            <a:br>
              <a:rPr lang="af-ZA" b="1" dirty="0"/>
            </a:br>
            <a:r>
              <a:rPr lang="af-ZA" b="1" dirty="0" smtClean="0"/>
              <a:t>Oorlog </a:t>
            </a:r>
            <a:r>
              <a:rPr lang="af-ZA" b="1" dirty="0"/>
              <a:t>op die aarde</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Hand. </a:t>
            </a:r>
            <a:r>
              <a:rPr lang="af-ZA" b="1" dirty="0" smtClean="0">
                <a:solidFill>
                  <a:srgbClr val="00B050"/>
                </a:solidFill>
              </a:rPr>
              <a:t>9:4-5</a:t>
            </a:r>
            <a:r>
              <a:rPr lang="af-ZA" b="1" dirty="0" smtClean="0"/>
              <a:t/>
            </a:r>
            <a:br>
              <a:rPr lang="af-ZA" b="1" dirty="0" smtClean="0"/>
            </a:br>
            <a:r>
              <a:rPr lang="af-ZA" b="1" dirty="0"/>
              <a:t/>
            </a:r>
            <a:br>
              <a:rPr lang="af-ZA" b="1" dirty="0"/>
            </a:br>
            <a:r>
              <a:rPr lang="af-ZA" i="1" dirty="0" smtClean="0"/>
              <a:t>“Saul</a:t>
            </a:r>
            <a:r>
              <a:rPr lang="af-ZA" i="1" dirty="0"/>
              <a:t>, Saul, waarom vervolg jy My?” “Wie is U, Here?” vra hy toe. “Ek is Jesus,” antwoord Hy. “Dit is vir My wat jy vervolg.”</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Tess. </a:t>
            </a:r>
            <a:r>
              <a:rPr lang="af-ZA" b="1" dirty="0" smtClean="0">
                <a:solidFill>
                  <a:srgbClr val="00B050"/>
                </a:solidFill>
              </a:rPr>
              <a:t>2:9-10</a:t>
            </a:r>
            <a:r>
              <a:rPr lang="af-ZA" b="1" i="1" dirty="0" smtClean="0"/>
              <a:t/>
            </a:r>
            <a:br>
              <a:rPr lang="af-ZA" b="1" i="1" dirty="0" smtClean="0"/>
            </a:br>
            <a:r>
              <a:rPr lang="af-ZA" i="1" dirty="0" smtClean="0"/>
              <a:t>“Deur </a:t>
            </a:r>
            <a:r>
              <a:rPr lang="af-ZA" i="1" dirty="0"/>
              <a:t>die werking van die Satan sal die verskyning van die wettelose gepaardgaan met groot magsvertoon en allerhande vals tekens en wonders en met gruwelike misleiding van dié wat verlore gaan, omdat hulle nie die waarheid liefgehad en tot hulle redding aanvaar het nie.”</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24:24</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Daar sal vals christusse en vals profete na vore kom, en hulle sal groot tekens en wonderwerke doen om, as dit moontlik was, selfs die uitverkorenes te mislei.”</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16:18</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En Ek sê vir jou: Jy is Petrus, en op hierdie rots sal Ek my kerk bou, en die magte van die doderyk sal dit nie oorweldig nie.”</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16</Words>
  <Application>Microsoft Office PowerPoint</Application>
  <PresentationFormat>On-screen Show (4:3)</PresentationFormat>
  <Paragraphs>5</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Open. 12:13-17   Oorlog op die aarde</vt:lpstr>
      <vt:lpstr>Slide 2</vt:lpstr>
      <vt:lpstr>Hand. 9:4-5  “Saul, Saul, waarom vervolg jy My?” “Wie is U, Here?” vra hy toe. “Ek is Jesus,” antwoord Hy. “Dit is vir My wat jy vervolg.”</vt:lpstr>
      <vt:lpstr>Slide 4</vt:lpstr>
      <vt:lpstr>II Tess. 2:9-10 “Deur die werking van die Satan sal die verskyning van die wettelose gepaardgaan met groot magsvertoon en allerhande vals tekens en wonders en met gruwelike misleiding van dié wat verlore gaan, omdat hulle nie die waarheid liefgehad en tot hulle redding aanvaar het nie.”</vt:lpstr>
      <vt:lpstr>Matt. 24:24   “Daar sal vals christusse en vals profete na vore kom, en hulle sal groot tekens en wonderwerke doen om, as dit moontlik was, selfs die uitverkorenes te mislei.”</vt:lpstr>
      <vt:lpstr>Slide 7</vt:lpstr>
      <vt:lpstr>Matt. 16:18   “En Ek sê vir jou: Jy is Petrus, en op hierdie rots sal Ek my kerk bou, en die magte van die doderyk sal dit nie oorweldig nie.”</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Open. 12:13-17   Oorlog op die aarde</dc:title>
  <dc:creator>Windows User</dc:creator>
  <cp:lastModifiedBy>Windows User</cp:lastModifiedBy>
  <cp:revision>2</cp:revision>
  <dcterms:created xsi:type="dcterms:W3CDTF">2025-01-28T06:14:38Z</dcterms:created>
  <dcterms:modified xsi:type="dcterms:W3CDTF">2025-01-28T06:16:30Z</dcterms:modified>
</cp:coreProperties>
</file>