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061" autoAdjust="0"/>
    <p:restoredTop sz="94660"/>
  </p:normalViewPr>
  <p:slideViewPr>
    <p:cSldViewPr>
      <p:cViewPr varScale="1">
        <p:scale>
          <a:sx n="111" d="100"/>
          <a:sy n="111" d="100"/>
        </p:scale>
        <p:origin x="-21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F5F1FC7-6A9A-4F2B-989E-B2503A05AEDC}" type="datetimeFigureOut">
              <a:rPr lang="en-US" smtClean="0"/>
              <a:t>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775AA5-FB32-48E2-BFBC-C6A9A0FAE72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5F1FC7-6A9A-4F2B-989E-B2503A05AEDC}" type="datetimeFigureOut">
              <a:rPr lang="en-US" smtClean="0"/>
              <a:t>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775AA5-FB32-48E2-BFBC-C6A9A0FAE72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5F1FC7-6A9A-4F2B-989E-B2503A05AEDC}" type="datetimeFigureOut">
              <a:rPr lang="en-US" smtClean="0"/>
              <a:t>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775AA5-FB32-48E2-BFBC-C6A9A0FAE72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5F1FC7-6A9A-4F2B-989E-B2503A05AEDC}" type="datetimeFigureOut">
              <a:rPr lang="en-US" smtClean="0"/>
              <a:t>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775AA5-FB32-48E2-BFBC-C6A9A0FAE72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5F1FC7-6A9A-4F2B-989E-B2503A05AEDC}" type="datetimeFigureOut">
              <a:rPr lang="en-US" smtClean="0"/>
              <a:t>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775AA5-FB32-48E2-BFBC-C6A9A0FAE72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F5F1FC7-6A9A-4F2B-989E-B2503A05AEDC}" type="datetimeFigureOut">
              <a:rPr lang="en-US" smtClean="0"/>
              <a:t>2/27/2025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775AA5-FB32-48E2-BFBC-C6A9A0FAE72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F5F1FC7-6A9A-4F2B-989E-B2503A05AEDC}" type="datetimeFigureOut">
              <a:rPr lang="en-US" smtClean="0"/>
              <a:t>2/27/2025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775AA5-FB32-48E2-BFBC-C6A9A0FAE72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F5F1FC7-6A9A-4F2B-989E-B2503A05AEDC}" type="datetimeFigureOut">
              <a:rPr lang="en-US" smtClean="0"/>
              <a:t>2/27/2025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775AA5-FB32-48E2-BFBC-C6A9A0FAE72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5F1FC7-6A9A-4F2B-989E-B2503A05AEDC}" type="datetimeFigureOut">
              <a:rPr lang="en-US" smtClean="0"/>
              <a:t>2/27/2025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775AA5-FB32-48E2-BFBC-C6A9A0FAE72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5F1FC7-6A9A-4F2B-989E-B2503A05AEDC}" type="datetimeFigureOut">
              <a:rPr lang="en-US" smtClean="0"/>
              <a:t>2/27/2025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775AA5-FB32-48E2-BFBC-C6A9A0FAE72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5F1FC7-6A9A-4F2B-989E-B2503A05AEDC}" type="datetimeFigureOut">
              <a:rPr lang="en-US" smtClean="0"/>
              <a:t>2/27/2025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775AA5-FB32-48E2-BFBC-C6A9A0FAE72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5F1FC7-6A9A-4F2B-989E-B2503A05AEDC}" type="datetimeFigureOut">
              <a:rPr lang="en-US" smtClean="0"/>
              <a:t>2/27/2025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775AA5-FB32-48E2-BFBC-C6A9A0FAE72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Open. </a:t>
            </a:r>
            <a:r>
              <a:rPr lang="af-ZA" b="1" u="sng" dirty="0" smtClean="0"/>
              <a:t>13:1-10</a:t>
            </a:r>
            <a:br>
              <a:rPr lang="af-ZA" b="1" u="sng" dirty="0" smtClean="0"/>
            </a:br>
            <a:r>
              <a:rPr lang="af-ZA" b="1" u="sng" dirty="0"/>
              <a:t/>
            </a:r>
            <a:br>
              <a:rPr lang="af-ZA" b="1" u="sng" dirty="0"/>
            </a:br>
            <a:r>
              <a:rPr lang="af-ZA" b="1" dirty="0" smtClean="0"/>
              <a:t>Die </a:t>
            </a:r>
            <a:r>
              <a:rPr lang="af-ZA" b="1" dirty="0"/>
              <a:t>opkoms van die antichris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a:t>
            </a:r>
            <a:r>
              <a:rPr lang="af-ZA" b="1" dirty="0" smtClean="0">
                <a:solidFill>
                  <a:srgbClr val="00B050"/>
                </a:solidFill>
              </a:rPr>
              <a:t>2:18</a:t>
            </a:r>
            <a:br>
              <a:rPr lang="af-ZA" b="1" dirty="0" smtClean="0">
                <a:solidFill>
                  <a:srgbClr val="00B050"/>
                </a:solidFill>
              </a:rPr>
            </a:br>
            <a:r>
              <a:rPr lang="af-ZA" b="1" dirty="0"/>
              <a:t/>
            </a:r>
            <a:br>
              <a:rPr lang="af-ZA" b="1" dirty="0"/>
            </a:br>
            <a:r>
              <a:rPr lang="af-ZA" i="1" dirty="0" smtClean="0"/>
              <a:t>“Kinders</a:t>
            </a:r>
            <a:r>
              <a:rPr lang="af-ZA" i="1" dirty="0"/>
              <a:t>, dit is die laaste uur. Julle het gehoor dat daar 'n antichris kom; en daar is nou reeds baie antichriste. Daaruit weet ons dat dit die laaste uur is.”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Tess. </a:t>
            </a:r>
            <a:r>
              <a:rPr lang="af-ZA" b="1" dirty="0" smtClean="0">
                <a:solidFill>
                  <a:srgbClr val="00B050"/>
                </a:solidFill>
              </a:rPr>
              <a:t>2:5</a:t>
            </a:r>
            <a:r>
              <a:rPr lang="af-ZA" b="1" i="1" dirty="0" smtClean="0"/>
              <a:t/>
            </a:r>
            <a:br>
              <a:rPr lang="af-ZA" b="1" i="1" dirty="0" smtClean="0"/>
            </a:br>
            <a:r>
              <a:rPr lang="af-ZA" b="1" i="1" dirty="0"/>
              <a:t/>
            </a:r>
            <a:br>
              <a:rPr lang="af-ZA" b="1" i="1" dirty="0"/>
            </a:br>
            <a:r>
              <a:rPr lang="af-ZA" i="1" dirty="0" smtClean="0"/>
              <a:t>“Onthou </a:t>
            </a:r>
            <a:r>
              <a:rPr lang="af-ZA" i="1" dirty="0"/>
              <a:t>julle nie dat ek dit herhaaldelik vir julle gesê het toe ek nog by julle was nie?”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 </a:t>
            </a:r>
            <a:r>
              <a:rPr lang="af-ZA" b="1" dirty="0" smtClean="0">
                <a:solidFill>
                  <a:srgbClr val="00B050"/>
                </a:solidFill>
              </a:rPr>
              <a:t>24:15</a:t>
            </a:r>
            <a:r>
              <a:rPr lang="af-ZA" b="1" i="1" dirty="0" smtClean="0"/>
              <a:t/>
            </a:r>
            <a:br>
              <a:rPr lang="af-ZA" b="1" i="1" dirty="0" smtClean="0"/>
            </a:br>
            <a:r>
              <a:rPr lang="af-ZA" b="1" i="1" dirty="0"/>
              <a:t/>
            </a:r>
            <a:br>
              <a:rPr lang="af-ZA" b="1" i="1" dirty="0"/>
            </a:br>
            <a:r>
              <a:rPr lang="af-ZA" i="1" dirty="0" smtClean="0"/>
              <a:t>“Wanneer </a:t>
            </a:r>
            <a:r>
              <a:rPr lang="af-ZA" i="1" dirty="0"/>
              <a:t>julle ooreenkomstig die woord van die profeet Daniël die ding wat 'n gruwel is vir God en wat verwoesting aanrig, in die heilige plek sien staan...”</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a:t>
            </a:r>
            <a:r>
              <a:rPr lang="af-ZA" b="1" dirty="0" smtClean="0">
                <a:solidFill>
                  <a:srgbClr val="00B050"/>
                </a:solidFill>
              </a:rPr>
              <a:t>2:18</a:t>
            </a:r>
            <a:r>
              <a:rPr lang="af-ZA" b="1" dirty="0" smtClean="0"/>
              <a:t/>
            </a:r>
            <a:br>
              <a:rPr lang="af-ZA" b="1" dirty="0" smtClean="0"/>
            </a:br>
            <a:r>
              <a:rPr lang="af-ZA" b="1" dirty="0"/>
              <a:t/>
            </a:r>
            <a:br>
              <a:rPr lang="af-ZA" b="1" dirty="0"/>
            </a:br>
            <a:r>
              <a:rPr lang="af-ZA" i="1" dirty="0" smtClean="0"/>
              <a:t>“Julle </a:t>
            </a:r>
            <a:r>
              <a:rPr lang="af-ZA" i="1" dirty="0"/>
              <a:t>het gehoor dat daar 'n antichris kom”</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Tess. </a:t>
            </a:r>
            <a:r>
              <a:rPr lang="af-ZA" b="1" dirty="0" smtClean="0">
                <a:solidFill>
                  <a:srgbClr val="00B050"/>
                </a:solidFill>
              </a:rPr>
              <a:t>2:4</a:t>
            </a:r>
            <a:r>
              <a:rPr lang="af-ZA" b="1" i="1" dirty="0" smtClean="0"/>
              <a:t/>
            </a:r>
            <a:br>
              <a:rPr lang="af-ZA" b="1" i="1" dirty="0" smtClean="0"/>
            </a:br>
            <a:r>
              <a:rPr lang="af-ZA" b="1" i="1" dirty="0"/>
              <a:t/>
            </a:r>
            <a:br>
              <a:rPr lang="af-ZA" b="1" i="1" dirty="0"/>
            </a:br>
            <a:r>
              <a:rPr lang="af-ZA" i="1" dirty="0" smtClean="0"/>
              <a:t>“Hy </a:t>
            </a:r>
            <a:r>
              <a:rPr lang="af-ZA" i="1" dirty="0"/>
              <a:t>sal hom verset teen al wat God genoem word of wat as heilig vereer word, en hy sal hom bo hulle verhef. Hy sal selfs in die tempel van God gaan sit en voorgee dat hy God is</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22</Words>
  <Application>Microsoft Office PowerPoint</Application>
  <PresentationFormat>On-screen Show (4:3)</PresentationFormat>
  <Paragraphs>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Open. 13:1-10  Die opkoms van die antichris</vt:lpstr>
      <vt:lpstr>Slide 2</vt:lpstr>
      <vt:lpstr>I Joh. 2:18  “Kinders, dit is die laaste uur. Julle het gehoor dat daar 'n antichris kom; en daar is nou reeds baie antichriste. Daaruit weet ons dat dit die laaste uur is.”</vt:lpstr>
      <vt:lpstr>II Tess. 2:5  “Onthou julle nie dat ek dit herhaaldelik vir julle gesê het toe ek nog by julle was nie?”</vt:lpstr>
      <vt:lpstr>Mat. 24:15  “Wanneer julle ooreenkomstig die woord van die profeet Daniël die ding wat 'n gruwel is vir God en wat verwoesting aanrig, in die heilige plek sien staan...”</vt:lpstr>
      <vt:lpstr>Slide 6</vt:lpstr>
      <vt:lpstr>I Joh. 2:18  “Julle het gehoor dat daar 'n antichris kom”</vt:lpstr>
      <vt:lpstr>Slide 8</vt:lpstr>
      <vt:lpstr>II Tess. 2:4  “Hy sal hom verset teen al wat God genoem word of wat as heilig vereer word, en hy sal hom bo hulle verhef. Hy sal selfs in die tempel van God gaan sit en voorgee dat hy God is.”</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13:1-10  Die opkoms van die antichris</dc:title>
  <dc:creator>Windows User</dc:creator>
  <cp:lastModifiedBy>Windows User</cp:lastModifiedBy>
  <cp:revision>1</cp:revision>
  <dcterms:created xsi:type="dcterms:W3CDTF">2025-02-27T06:01:44Z</dcterms:created>
  <dcterms:modified xsi:type="dcterms:W3CDTF">2025-02-27T06:04:00Z</dcterms:modified>
</cp:coreProperties>
</file>