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1129" autoAdjust="0"/>
    <p:restoredTop sz="94660"/>
  </p:normalViewPr>
  <p:slideViewPr>
    <p:cSldViewPr>
      <p:cViewPr varScale="1">
        <p:scale>
          <a:sx n="149" d="100"/>
          <a:sy n="149" d="100"/>
        </p:scale>
        <p:origin x="-76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4D81FF-3B5B-49E9-A298-2DB8019FD2E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A24E73-5E6F-42CB-84A8-B58879AC442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4D81FF-3B5B-49E9-A298-2DB8019FD2E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A24E73-5E6F-42CB-84A8-B58879AC442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4D81FF-3B5B-49E9-A298-2DB8019FD2E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A24E73-5E6F-42CB-84A8-B58879AC442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4D81FF-3B5B-49E9-A298-2DB8019FD2E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A24E73-5E6F-42CB-84A8-B58879AC442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4D81FF-3B5B-49E9-A298-2DB8019FD2E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A24E73-5E6F-42CB-84A8-B58879AC442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4D81FF-3B5B-49E9-A298-2DB8019FD2E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A24E73-5E6F-42CB-84A8-B58879AC442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4D81FF-3B5B-49E9-A298-2DB8019FD2E9}" type="datetimeFigureOut">
              <a:rPr lang="en-US" smtClean="0"/>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A24E73-5E6F-42CB-84A8-B58879AC442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4D81FF-3B5B-49E9-A298-2DB8019FD2E9}" type="datetimeFigureOut">
              <a:rPr lang="en-US" smtClean="0"/>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A24E73-5E6F-42CB-84A8-B58879AC442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4D81FF-3B5B-49E9-A298-2DB8019FD2E9}" type="datetimeFigureOut">
              <a:rPr lang="en-US" smtClean="0"/>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A24E73-5E6F-42CB-84A8-B58879AC442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4D81FF-3B5B-49E9-A298-2DB8019FD2E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A24E73-5E6F-42CB-84A8-B58879AC442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4D81FF-3B5B-49E9-A298-2DB8019FD2E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A24E73-5E6F-42CB-84A8-B58879AC442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A4D81FF-3B5B-49E9-A298-2DB8019FD2E9}" type="datetimeFigureOut">
              <a:rPr lang="en-US" smtClean="0"/>
              <a:t>4/2/2025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9FA24E73-5E6F-42CB-84A8-B58879AC442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Open. 13:11-18</a:t>
            </a:r>
            <a:r>
              <a:rPr lang="af-ZA" b="1" dirty="0"/>
              <a:t>	</a:t>
            </a:r>
            <a:r>
              <a:rPr lang="af-ZA" b="1" dirty="0" smtClean="0"/>
              <a:t/>
            </a:r>
            <a:br>
              <a:rPr lang="af-ZA" b="1" dirty="0" smtClean="0"/>
            </a:br>
            <a:r>
              <a:rPr lang="af-ZA" b="1" dirty="0"/>
              <a:t/>
            </a:r>
            <a:br>
              <a:rPr lang="af-ZA" b="1" dirty="0"/>
            </a:br>
            <a:r>
              <a:rPr lang="af-ZA" b="1" dirty="0" smtClean="0"/>
              <a:t>Die </a:t>
            </a:r>
            <a:r>
              <a:rPr lang="af-ZA" b="1" dirty="0"/>
              <a:t>laaste valse </a:t>
            </a:r>
            <a:r>
              <a:rPr lang="af-ZA" b="1" dirty="0" smtClean="0"/>
              <a:t>profeet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dirty="0" smtClean="0"/>
              <a:t>“</a:t>
            </a:r>
            <a:r>
              <a:rPr lang="af-ZA" dirty="0"/>
              <a:t>People are incurable worshipers; everyone worships someone, whether the true God, false gods, or themselves. </a:t>
            </a:r>
            <a:r>
              <a:rPr lang="af-ZA" dirty="0" smtClean="0"/>
              <a:t/>
            </a:r>
            <a:br>
              <a:rPr lang="af-ZA" dirty="0" smtClean="0"/>
            </a:br>
            <a:r>
              <a:rPr lang="af-ZA" dirty="0" smtClean="0"/>
              <a:t>There </a:t>
            </a:r>
            <a:r>
              <a:rPr lang="af-ZA" dirty="0"/>
              <a:t>is in the heart of man a longing for someone transcendent, someone beyond himself that can deliver him from his troubling circumstances</a:t>
            </a:r>
            <a:r>
              <a:rPr lang="af-ZA" dirty="0" smtClean="0"/>
              <a:t>.”</a:t>
            </a:r>
            <a:br>
              <a:rPr lang="af-ZA" dirty="0" smtClean="0"/>
            </a:br>
            <a:r>
              <a:rPr lang="af-ZA"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24:24</a:t>
            </a:r>
            <a:r>
              <a:rPr lang="af-ZA" i="1" dirty="0">
                <a:solidFill>
                  <a:srgbClr val="00B050"/>
                </a:solidFill>
              </a:rPr>
              <a:t>	</a:t>
            </a:r>
            <a:r>
              <a:rPr lang="af-ZA" i="1" dirty="0"/>
              <a:t/>
            </a:r>
            <a:br>
              <a:rPr lang="af-ZA" i="1" dirty="0"/>
            </a:br>
            <a:r>
              <a:rPr lang="af-ZA" i="1" dirty="0" smtClean="0"/>
              <a:t>“</a:t>
            </a:r>
            <a:r>
              <a:rPr lang="af-ZA" i="1" dirty="0"/>
              <a:t>Daar sal vals christusse en vals profete na vore kom, en hulle sal groot tekens en wonderwerke doen om, as dit moontlik was, selfs die uitverkorenes te mislei</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11:14</a:t>
            </a:r>
            <a:r>
              <a:rPr lang="af-ZA" i="1" dirty="0">
                <a:solidFill>
                  <a:srgbClr val="00B050"/>
                </a:solidFill>
              </a:rPr>
              <a:t>	</a:t>
            </a:r>
            <a:r>
              <a:rPr lang="af-ZA" i="1" dirty="0"/>
              <a:t/>
            </a:r>
            <a:br>
              <a:rPr lang="af-ZA" i="1" dirty="0"/>
            </a:br>
            <a:r>
              <a:rPr lang="af-ZA" i="1" dirty="0" smtClean="0"/>
              <a:t>“</a:t>
            </a:r>
            <a:r>
              <a:rPr lang="af-ZA" i="1" dirty="0"/>
              <a:t>En geen wonder nie! Satan self doen hom voor as 'n engel van die lig</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Joh. </a:t>
            </a:r>
            <a:r>
              <a:rPr lang="af-ZA" b="1" dirty="0" smtClean="0">
                <a:solidFill>
                  <a:srgbClr val="00B050"/>
                </a:solidFill>
              </a:rPr>
              <a:t>8:44</a:t>
            </a:r>
            <a:r>
              <a:rPr lang="af-ZA" b="1" dirty="0" smtClean="0"/>
              <a:t/>
            </a:r>
            <a:br>
              <a:rPr lang="af-ZA" b="1" dirty="0" smtClean="0"/>
            </a:br>
            <a:r>
              <a:rPr lang="af-ZA" i="1" dirty="0" smtClean="0"/>
              <a:t>“Hy </a:t>
            </a:r>
            <a:r>
              <a:rPr lang="af-ZA" i="1" dirty="0"/>
              <a:t>was van die begin af 'n moordenaar. En hy staan nie aan die kant van die waarheid nie, omdat daar geen waarheid in hom is nie. Wanneer hy leuentaal praat, is dit volgens sy aard, want hy is 'n leuenaar en die vader van die leuen”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a:t>
            </a:r>
            <a:r>
              <a:rPr lang="af-ZA" b="1" dirty="0" smtClean="0">
                <a:solidFill>
                  <a:srgbClr val="00B050"/>
                </a:solidFill>
              </a:rPr>
              <a:t>4:4</a:t>
            </a:r>
            <a:r>
              <a:rPr lang="af-ZA" b="1" i="1" dirty="0" smtClean="0"/>
              <a:t/>
            </a:r>
            <a:br>
              <a:rPr lang="af-ZA" b="1" i="1" dirty="0" smtClean="0"/>
            </a:br>
            <a:r>
              <a:rPr lang="af-ZA" i="1" dirty="0" smtClean="0"/>
              <a:t>“Hulle </a:t>
            </a:r>
            <a:r>
              <a:rPr lang="af-ZA" i="1" dirty="0"/>
              <a:t>is die ongelowiges wie se verstand deur die god van hierdie wêreld verblind is, sodat hulle die lig van die evangelie nie kan sien nie. Dit is die evangelie van die heerlikheid van Christus, wat die beeld van God is.”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Jer. 23:21-22</a:t>
            </a:r>
            <a:r>
              <a:rPr lang="af-ZA" i="1" dirty="0">
                <a:solidFill>
                  <a:srgbClr val="00B050"/>
                </a:solidFill>
              </a:rPr>
              <a:t>	</a:t>
            </a:r>
            <a:r>
              <a:rPr lang="af-ZA" i="1" dirty="0" smtClean="0"/>
              <a:t/>
            </a:r>
            <a:br>
              <a:rPr lang="af-ZA" i="1" dirty="0" smtClean="0"/>
            </a:br>
            <a:r>
              <a:rPr lang="af-ZA" i="1" dirty="0" smtClean="0"/>
              <a:t>“</a:t>
            </a:r>
            <a:r>
              <a:rPr lang="af-ZA" i="1" dirty="0"/>
              <a:t>Ek het nie hierdie profete gestuur nie, tog het hulle met 'n boodskap rondgehardloop; Ek het nie met hulle gepraat nie, tog het hulle as profete opgetree.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As hulle in my raadskamer gestaan het, sou hulle my woorde aan my volk meegedeel het en my volk van hulle verkeerde koers af laat wegdraai het, van hulle sondige dade af.”</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7:15</a:t>
            </a:r>
            <a:r>
              <a:rPr lang="af-ZA" b="1" i="1" dirty="0" smtClean="0"/>
              <a:t/>
            </a:r>
            <a:br>
              <a:rPr lang="af-ZA" b="1" i="1" dirty="0" smtClean="0"/>
            </a:br>
            <a:r>
              <a:rPr lang="af-ZA" i="1" dirty="0" smtClean="0"/>
              <a:t>“Pas </a:t>
            </a:r>
            <a:r>
              <a:rPr lang="af-ZA" i="1" dirty="0"/>
              <a:t>op vir die vals profete. Hulle kom na julle toe in skaapsklere, maar in werklikheid is hulle verskeurende wolwe.”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7:16</a:t>
            </a:r>
            <a:r>
              <a:rPr lang="af-ZA" b="1" i="1" dirty="0" smtClean="0"/>
              <a:t/>
            </a:r>
            <a:br>
              <a:rPr lang="af-ZA" b="1" i="1" dirty="0" smtClean="0"/>
            </a:br>
            <a:r>
              <a:rPr lang="af-ZA" i="1" dirty="0" smtClean="0"/>
              <a:t>“Aan </a:t>
            </a:r>
            <a:r>
              <a:rPr lang="af-ZA" i="1" dirty="0"/>
              <a:t>hulle vrugte sal julle hulle ken. Kry 'n mens dan druiwe aan doringstruike of vye aan dissels?”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82</Words>
  <Application>Microsoft Office PowerPoint</Application>
  <PresentationFormat>On-screen Show (16:9)</PresentationFormat>
  <Paragraphs>10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Open. 13:11-18   Die laaste valse profeet</vt:lpstr>
      <vt:lpstr>II Kor. 11:14  “En geen wonder nie! Satan self doen hom voor as 'n engel van die lig.”</vt:lpstr>
      <vt:lpstr>Joh. 8:44 “Hy was van die begin af 'n moordenaar. En hy staan nie aan die kant van die waarheid nie, omdat daar geen waarheid in hom is nie. Wanneer hy leuentaal praat, is dit volgens sy aard, want hy is 'n leuenaar en die vader van die leuen”</vt:lpstr>
      <vt:lpstr>II Kor. 4:4 “Hulle is die ongelowiges wie se verstand deur die god van hierdie wêreld verblind is, sodat hulle die lig van die evangelie nie kan sien nie. Dit is die evangelie van die heerlikheid van Christus, wat die beeld van God is.”</vt:lpstr>
      <vt:lpstr>Jer. 23:21-22  “Ek het nie hierdie profete gestuur nie, tog het hulle met 'n boodskap rondgehardloop; Ek het nie met hulle gepraat nie, tog het hulle as profete opgetree. </vt:lpstr>
      <vt:lpstr>As hulle in my raadskamer gestaan het, sou hulle my woorde aan my volk meegedeel het en my volk van hulle verkeerde koers af laat wegdraai het, van hulle sondige dade af.”</vt:lpstr>
      <vt:lpstr>Matt. 7:15 “Pas op vir die vals profete. Hulle kom na julle toe in skaapsklere, maar in werklikheid is hulle verskeurende wolwe.”</vt:lpstr>
      <vt:lpstr>Matt. 7:16 “Aan hulle vrugte sal julle hulle ken. Kry 'n mens dan druiwe aan doringstruike of vye aan dissels?”</vt:lpstr>
      <vt:lpstr>Slide 9</vt:lpstr>
      <vt:lpstr>“People are incurable worshipers; everyone worships someone, whether the true God, false gods, or themselves.  There is in the heart of man a longing for someone transcendent, someone beyond himself that can deliver him from his troubling circumstances.”      John MacArthur</vt:lpstr>
      <vt:lpstr>Slide 11</vt:lpstr>
      <vt:lpstr>Matt. 24:24  “Daar sal vals christusse en vals profete na vore kom, en hulle sal groot tekens en wonderwerke doen om, as dit moontlik was, selfs die uitverkorenes te mislei.”</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13:11-18   Die laaste valse profeet</dc:title>
  <dc:creator>Windows User</dc:creator>
  <cp:lastModifiedBy>Windows User</cp:lastModifiedBy>
  <cp:revision>1</cp:revision>
  <dcterms:created xsi:type="dcterms:W3CDTF">2025-04-02T07:59:55Z</dcterms:created>
  <dcterms:modified xsi:type="dcterms:W3CDTF">2025-04-02T08:04:13Z</dcterms:modified>
</cp:coreProperties>
</file>