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434" autoAdjust="0"/>
    <p:restoredTop sz="94660"/>
  </p:normalViewPr>
  <p:slideViewPr>
    <p:cSldViewPr>
      <p:cViewPr varScale="1">
        <p:scale>
          <a:sx n="111" d="100"/>
          <a:sy n="111" d="100"/>
        </p:scale>
        <p:origin x="-21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45F0C5-2BCF-435D-9DBB-47A92E8ED8D6}" type="datetimeFigureOut">
              <a:rPr lang="en-US" smtClean="0"/>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60FE3-B4D4-4314-8736-AA64A017E44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5F0C5-2BCF-435D-9DBB-47A92E8ED8D6}" type="datetimeFigureOut">
              <a:rPr lang="en-US" smtClean="0"/>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60FE3-B4D4-4314-8736-AA64A017E44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5F0C5-2BCF-435D-9DBB-47A92E8ED8D6}" type="datetimeFigureOut">
              <a:rPr lang="en-US" smtClean="0"/>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60FE3-B4D4-4314-8736-AA64A017E44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5F0C5-2BCF-435D-9DBB-47A92E8ED8D6}" type="datetimeFigureOut">
              <a:rPr lang="en-US" smtClean="0"/>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60FE3-B4D4-4314-8736-AA64A017E44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45F0C5-2BCF-435D-9DBB-47A92E8ED8D6}" type="datetimeFigureOut">
              <a:rPr lang="en-US" smtClean="0"/>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60FE3-B4D4-4314-8736-AA64A017E44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45F0C5-2BCF-435D-9DBB-47A92E8ED8D6}" type="datetimeFigureOut">
              <a:rPr lang="en-US" smtClean="0"/>
              <a:t>5/19/2023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E60FE3-B4D4-4314-8736-AA64A017E44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45F0C5-2BCF-435D-9DBB-47A92E8ED8D6}" type="datetimeFigureOut">
              <a:rPr lang="en-US" smtClean="0"/>
              <a:t>5/19/2023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E60FE3-B4D4-4314-8736-AA64A017E44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45F0C5-2BCF-435D-9DBB-47A92E8ED8D6}" type="datetimeFigureOut">
              <a:rPr lang="en-US" smtClean="0"/>
              <a:t>5/19/2023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E60FE3-B4D4-4314-8736-AA64A017E44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45F0C5-2BCF-435D-9DBB-47A92E8ED8D6}" type="datetimeFigureOut">
              <a:rPr lang="en-US" smtClean="0"/>
              <a:t>5/19/2023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E60FE3-B4D4-4314-8736-AA64A017E44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45F0C5-2BCF-435D-9DBB-47A92E8ED8D6}" type="datetimeFigureOut">
              <a:rPr lang="en-US" smtClean="0"/>
              <a:t>5/19/2023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E60FE3-B4D4-4314-8736-AA64A017E44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45F0C5-2BCF-435D-9DBB-47A92E8ED8D6}" type="datetimeFigureOut">
              <a:rPr lang="en-US" smtClean="0"/>
              <a:t>5/19/2023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E60FE3-B4D4-4314-8736-AA64A017E44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45F0C5-2BCF-435D-9DBB-47A92E8ED8D6}" type="datetimeFigureOut">
              <a:rPr lang="en-US" smtClean="0"/>
              <a:t>5/19/2023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E60FE3-B4D4-4314-8736-AA64A017E44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FF0000"/>
                </a:solidFill>
              </a:rPr>
              <a:t>Heiligmaking</a:t>
            </a:r>
            <a:r>
              <a:rPr lang="af-ZA" b="1" dirty="0" smtClean="0"/>
              <a:t/>
            </a:r>
            <a:br>
              <a:rPr lang="af-ZA" b="1" dirty="0" smtClean="0"/>
            </a:br>
            <a:r>
              <a:rPr lang="en-US" dirty="0" smtClean="0"/>
              <a:t/>
            </a:r>
            <a:br>
              <a:rPr lang="en-US" dirty="0" smtClean="0"/>
            </a:br>
            <a:r>
              <a:rPr lang="af-ZA" b="1" dirty="0" smtClean="0"/>
              <a:t>Joh</a:t>
            </a:r>
            <a:r>
              <a:rPr lang="af-ZA" b="1" dirty="0"/>
              <a:t>. 17:17&amp; i Tess. </a:t>
            </a:r>
            <a:r>
              <a:rPr lang="af-ZA" b="1" dirty="0" smtClean="0"/>
              <a:t>4:1-3</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3:9</a:t>
            </a:r>
            <a:r>
              <a:rPr lang="af-ZA" b="1" i="1" dirty="0" smtClean="0"/>
              <a:t/>
            </a:r>
            <a:br>
              <a:rPr lang="af-ZA" b="1" i="1" dirty="0" smtClean="0"/>
            </a:br>
            <a:r>
              <a:rPr lang="af-ZA" b="1" i="1" dirty="0"/>
              <a:t/>
            </a:r>
            <a:br>
              <a:rPr lang="af-ZA" b="1" i="1" dirty="0"/>
            </a:br>
            <a:r>
              <a:rPr lang="af-ZA" i="1" dirty="0" smtClean="0"/>
              <a:t>“Iemand </a:t>
            </a:r>
            <a:r>
              <a:rPr lang="af-ZA" i="1" dirty="0"/>
              <a:t>wat 'n kind van God is, doen nie meer sonde nie, omdat die Gees van God in hom bly; en hy kan nie meer sondig nie, omdat hy uit God gebore is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8:9</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“Julle </a:t>
            </a:r>
            <a:r>
              <a:rPr lang="af-ZA" i="1" dirty="0"/>
              <a:t>word egter nie deur julle sondige natuur beheers nie, maar deur die Gees, want die Gees van God woon in julle. As iemand die Gees van Christus nie het nie, behoort hy nie aan Christus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lvl="0"/>
            <a:r>
              <a:rPr lang="af-ZA" b="1" dirty="0">
                <a:solidFill>
                  <a:srgbClr val="FF0000"/>
                </a:solidFill>
              </a:rPr>
              <a:t>Dit is onmoontlik om die Heilig Gees te hê en nie te wandel in die Gees nie!</a:t>
            </a:r>
            <a:r>
              <a:rPr lang="en-US" dirty="0">
                <a:solidFill>
                  <a:srgbClr val="FF0000"/>
                </a:solidFill>
              </a:rPr>
              <a:t/>
            </a:r>
            <a:br>
              <a:rPr lang="en-US" dirty="0">
                <a:solidFill>
                  <a:srgbClr val="FF0000"/>
                </a:solidFill>
              </a:rPr>
            </a:br>
            <a:r>
              <a:rPr lang="af-ZA" b="1" dirty="0">
                <a:solidFill>
                  <a:srgbClr val="00B050"/>
                </a:solidFill>
              </a:rPr>
              <a:t>Gal. </a:t>
            </a:r>
            <a:r>
              <a:rPr lang="af-ZA" b="1" dirty="0" smtClean="0">
                <a:solidFill>
                  <a:srgbClr val="00B050"/>
                </a:solidFill>
              </a:rPr>
              <a:t>5:25</a:t>
            </a:r>
            <a:r>
              <a:rPr lang="af-ZA" b="1" i="1" dirty="0" smtClean="0"/>
              <a:t/>
            </a:r>
            <a:br>
              <a:rPr lang="af-ZA" b="1" i="1" dirty="0" smtClean="0"/>
            </a:br>
            <a:r>
              <a:rPr lang="af-ZA" i="1" dirty="0" smtClean="0"/>
              <a:t>“Ons </a:t>
            </a:r>
            <a:r>
              <a:rPr lang="af-ZA" i="1" dirty="0"/>
              <a:t>lewe deur die Gees; laat die Gees nou ook ons gedrag bepaal.”</a:t>
            </a:r>
            <a:r>
              <a:rPr lang="en-US" dirty="0"/>
              <a:t/>
            </a:r>
            <a:br>
              <a:rPr lang="en-US" dirty="0"/>
            </a:br>
            <a:r>
              <a:rPr lang="af-ZA" dirty="0"/>
              <a:t>	</a:t>
            </a:r>
            <a:r>
              <a:rPr lang="af-ZA" dirty="0">
                <a:sym typeface="Wingdings"/>
              </a:rPr>
              <a:t></a:t>
            </a:r>
            <a:r>
              <a:rPr lang="af-ZA" dirty="0"/>
              <a:t> geen heilige lewe, geen Heilig Gees nie</a:t>
            </a:r>
            <a:r>
              <a:rPr lang="en-US" dirty="0"/>
              <a:t/>
            </a:r>
            <a:br>
              <a:rPr lang="en-US" dirty="0"/>
            </a:br>
            <a:r>
              <a:rPr lang="af-ZA" b="1" dirty="0"/>
              <a:t>Rom. </a:t>
            </a:r>
            <a:r>
              <a:rPr lang="af-ZA" b="1" dirty="0" smtClean="0"/>
              <a:t>8:14</a:t>
            </a:r>
            <a:r>
              <a:rPr lang="af-ZA" b="1" i="1" dirty="0" smtClean="0"/>
              <a:t/>
            </a:r>
            <a:br>
              <a:rPr lang="af-ZA" b="1" i="1" dirty="0" smtClean="0"/>
            </a:br>
            <a:r>
              <a:rPr lang="af-ZA" i="1" dirty="0" smtClean="0"/>
              <a:t>“Almal </a:t>
            </a:r>
            <a:r>
              <a:rPr lang="af-ZA" i="1" dirty="0"/>
              <a:t>wat hulle deur die Gees van God laat lei, is kinders van God</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15:16</a:t>
            </a:r>
            <a:r>
              <a:rPr lang="af-ZA" b="1" i="1" dirty="0" smtClean="0"/>
              <a:t/>
            </a:r>
            <a:br>
              <a:rPr lang="af-ZA" b="1" i="1" dirty="0" smtClean="0"/>
            </a:br>
            <a:r>
              <a:rPr lang="af-ZA" b="1" i="1" dirty="0"/>
              <a:t/>
            </a:r>
            <a:br>
              <a:rPr lang="af-ZA" b="1" i="1" dirty="0"/>
            </a:br>
            <a:r>
              <a:rPr lang="af-ZA" i="1" dirty="0" smtClean="0"/>
              <a:t>“Julle </a:t>
            </a:r>
            <a:r>
              <a:rPr lang="af-ZA" i="1" dirty="0"/>
              <a:t>het My nie uitgekies nie, maar Ek het julle uitgekies en julle aangestel om uit te gaan en vrugte te dra, vrugte wat sal hou</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16:24-25</a:t>
            </a:r>
            <a:r>
              <a:rPr lang="af-ZA" b="1" dirty="0" smtClean="0"/>
              <a:t/>
            </a:r>
            <a:br>
              <a:rPr lang="af-ZA" b="1" dirty="0" smtClean="0"/>
            </a:br>
            <a:r>
              <a:rPr lang="af-ZA" b="1" dirty="0"/>
              <a:t/>
            </a:r>
            <a:br>
              <a:rPr lang="af-ZA" b="1" dirty="0"/>
            </a:br>
            <a:r>
              <a:rPr lang="af-ZA" i="1" dirty="0" smtClean="0"/>
              <a:t>“As </a:t>
            </a:r>
            <a:r>
              <a:rPr lang="af-ZA" i="1" dirty="0"/>
              <a:t>iemand agter My aan wil kom, moet hy homself verloën, sy kruis opneem en My volg, want wie sy lewe wil behou, sal dit verloor; maar wie sy lewe ter wille van My verloor, sal dit terugkry.”</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en-US" dirty="0"/>
              <a:t/>
            </a:r>
            <a:br>
              <a:rPr lang="en-US" dirty="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17:17</a:t>
            </a:r>
            <a:r>
              <a:rPr lang="af-ZA" b="1" dirty="0" smtClean="0"/>
              <a:t/>
            </a:r>
            <a:br>
              <a:rPr lang="af-ZA" b="1" dirty="0" smtClean="0"/>
            </a:br>
            <a:r>
              <a:rPr lang="af-ZA" b="1" dirty="0"/>
              <a:t/>
            </a:r>
            <a:br>
              <a:rPr lang="af-ZA" b="1" dirty="0"/>
            </a:br>
            <a:r>
              <a:rPr lang="af-ZA" i="1" dirty="0" smtClean="0"/>
              <a:t>“Heilig </a:t>
            </a:r>
            <a:r>
              <a:rPr lang="af-ZA" i="1" dirty="0"/>
              <a:t>hulle deur die waarheid – u woorde is die waarheid.”</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5:17</a:t>
            </a:r>
            <a:r>
              <a:rPr lang="af-ZA" b="1" i="1" dirty="0" smtClean="0"/>
              <a:t/>
            </a:r>
            <a:br>
              <a:rPr lang="af-ZA" b="1" i="1" dirty="0" smtClean="0"/>
            </a:br>
            <a:r>
              <a:rPr lang="af-ZA" b="1" i="1" dirty="0"/>
              <a:t/>
            </a:r>
            <a:br>
              <a:rPr lang="af-ZA" b="1" i="1" dirty="0"/>
            </a:br>
            <a:r>
              <a:rPr lang="af-ZA" i="1" dirty="0" smtClean="0"/>
              <a:t>“Wat </a:t>
            </a:r>
            <a:r>
              <a:rPr lang="af-ZA" i="1" dirty="0"/>
              <a:t>ons sondige natuur begeer, is in stryd met wat die Gees wil, en wat die Gees wil, is in stryd met wat ons sondige natuur begeer. Hierdie twee staan lynreg teenoor mekaar, en daarom kan julle nie doen wat julle graag wil nie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17:17</a:t>
            </a:r>
            <a:r>
              <a:rPr lang="af-ZA" b="1" dirty="0" smtClean="0"/>
              <a:t/>
            </a:r>
            <a:br>
              <a:rPr lang="af-ZA" b="1" dirty="0" smtClean="0"/>
            </a:br>
            <a:r>
              <a:rPr lang="af-ZA" i="1" dirty="0" smtClean="0"/>
              <a:t>“Heilig </a:t>
            </a:r>
            <a:r>
              <a:rPr lang="af-ZA" i="1" dirty="0"/>
              <a:t>hulle deur die waarheid – u woorde is die waarheid</a:t>
            </a:r>
            <a:r>
              <a:rPr lang="af-ZA" i="1" dirty="0" smtClean="0"/>
              <a:t>.”</a:t>
            </a:r>
            <a:br>
              <a:rPr lang="af-ZA" i="1" dirty="0" smtClean="0"/>
            </a:br>
            <a:r>
              <a:rPr lang="en-US" dirty="0"/>
              <a:t/>
            </a:r>
            <a:br>
              <a:rPr lang="en-US" dirty="0"/>
            </a:br>
            <a:r>
              <a:rPr lang="af-ZA" b="1" dirty="0">
                <a:solidFill>
                  <a:srgbClr val="00B050"/>
                </a:solidFill>
              </a:rPr>
              <a:t>I Tess. </a:t>
            </a:r>
            <a:r>
              <a:rPr lang="af-ZA" b="1" dirty="0" smtClean="0">
                <a:solidFill>
                  <a:srgbClr val="00B050"/>
                </a:solidFill>
              </a:rPr>
              <a:t>4:3</a:t>
            </a:r>
            <a:r>
              <a:rPr lang="af-ZA" b="1" i="1" dirty="0" smtClean="0"/>
              <a:t/>
            </a:r>
            <a:br>
              <a:rPr lang="af-ZA" b="1" i="1" dirty="0" smtClean="0"/>
            </a:br>
            <a:r>
              <a:rPr lang="af-ZA" i="1" dirty="0" smtClean="0"/>
              <a:t>“Want </a:t>
            </a:r>
            <a:r>
              <a:rPr lang="af-ZA" i="1" dirty="0"/>
              <a:t>dit is God se wil dat julle heilig moet lewe.”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12:4</a:t>
            </a:r>
            <a:r>
              <a:rPr lang="af-ZA" b="1" dirty="0" smtClean="0"/>
              <a:t/>
            </a:r>
            <a:br>
              <a:rPr lang="af-ZA" b="1" dirty="0" smtClean="0"/>
            </a:br>
            <a:r>
              <a:rPr lang="af-ZA" b="1" dirty="0"/>
              <a:t/>
            </a:r>
            <a:br>
              <a:rPr lang="af-ZA" b="1" dirty="0"/>
            </a:br>
            <a:r>
              <a:rPr lang="af-ZA" i="1" dirty="0" smtClean="0"/>
              <a:t>“Julle </a:t>
            </a:r>
            <a:r>
              <a:rPr lang="af-ZA" i="1" dirty="0"/>
              <a:t>het nog nie so teen die sonde weerstand gebied dat dit vir julle 'n stryd om lewe of dood geword het nie</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15:2</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“Elke </a:t>
            </a:r>
            <a:r>
              <a:rPr lang="af-ZA" i="1" dirty="0"/>
              <a:t>loot aan My wat nie vrugte dra nie, sny Hy af; maar elkeen wat vrugte dra, snoei Hy reg, sodat dit nog meer vrugte kan dra</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dirty="0"/>
              <a:t>No man can possibly be happy in a place where he is not in his element, and where all around him is not congenial to his tastes, habits and character</a:t>
            </a:r>
            <a:r>
              <a:rPr lang="af-ZA" dirty="0" smtClean="0"/>
              <a:t>.”</a:t>
            </a:r>
            <a:br>
              <a:rPr lang="af-ZA" dirty="0" smtClean="0"/>
            </a:br>
            <a:r>
              <a:rPr lang="af-ZA" dirty="0"/>
              <a:t/>
            </a:r>
            <a:br>
              <a:rPr lang="af-ZA" dirty="0"/>
            </a:br>
            <a:r>
              <a:rPr lang="af-ZA" dirty="0" smtClean="0"/>
              <a:t>					</a:t>
            </a:r>
            <a:r>
              <a:rPr lang="af-ZA" b="1" dirty="0" smtClean="0">
                <a:solidFill>
                  <a:srgbClr val="7030A0"/>
                </a:solidFill>
              </a:rPr>
              <a:t>J.C. Ryle</a:t>
            </a:r>
            <a:r>
              <a:rPr lang="af-ZA" dirty="0" smtClean="0">
                <a:solidFill>
                  <a:srgbClr val="7030A0"/>
                </a:solidFill>
              </a:rPr>
              <a:t> </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algn="l"/>
            <a:r>
              <a:rPr lang="af-ZA" i="1" dirty="0" smtClean="0"/>
              <a:t>&gt; Regverdigmaking</a:t>
            </a:r>
            <a:br>
              <a:rPr lang="af-ZA" i="1" dirty="0" smtClean="0"/>
            </a:br>
            <a:r>
              <a:rPr lang="en-US" dirty="0"/>
              <a:t/>
            </a:r>
            <a:br>
              <a:rPr lang="en-US" dirty="0"/>
            </a:br>
            <a:r>
              <a:rPr lang="en-US" dirty="0" smtClean="0"/>
              <a:t>&gt; </a:t>
            </a:r>
            <a:r>
              <a:rPr lang="af-ZA" i="1" dirty="0" smtClean="0"/>
              <a:t>Regenerasie/wedergeboorte</a:t>
            </a:r>
            <a:br>
              <a:rPr lang="af-ZA" i="1" dirty="0" smtClean="0"/>
            </a:br>
            <a:r>
              <a:rPr lang="en-US" dirty="0"/>
              <a:t/>
            </a:r>
            <a:br>
              <a:rPr lang="en-US" dirty="0"/>
            </a:br>
            <a:r>
              <a:rPr lang="en-US" dirty="0" smtClean="0"/>
              <a:t>&gt; </a:t>
            </a:r>
            <a:r>
              <a:rPr lang="af-ZA" i="1" dirty="0" smtClean="0"/>
              <a:t>Heiligmaking</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12:14</a:t>
            </a:r>
            <a:r>
              <a:rPr lang="af-ZA" b="1" dirty="0" smtClean="0"/>
              <a:t/>
            </a:r>
            <a:br>
              <a:rPr lang="af-ZA" b="1" dirty="0" smtClean="0"/>
            </a:br>
            <a:r>
              <a:rPr lang="af-ZA" b="1" dirty="0"/>
              <a:t/>
            </a:r>
            <a:br>
              <a:rPr lang="af-ZA" b="1" dirty="0"/>
            </a:br>
            <a:r>
              <a:rPr lang="af-ZA" i="1" dirty="0" smtClean="0"/>
              <a:t>“Beywer </a:t>
            </a:r>
            <a:r>
              <a:rPr lang="af-ZA" i="1" dirty="0"/>
              <a:t>julle vir vrede met alle mense asook vir 'n heilige lewe, waarsonder niemand die Here sal sien nie.”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15:5</a:t>
            </a:r>
            <a:r>
              <a:rPr lang="af-ZA" b="1" i="1" dirty="0" smtClean="0"/>
              <a:t/>
            </a:r>
            <a:br>
              <a:rPr lang="af-ZA" b="1" i="1" dirty="0" smtClean="0"/>
            </a:br>
            <a:r>
              <a:rPr lang="af-ZA" b="1" i="1" dirty="0"/>
              <a:t/>
            </a:r>
            <a:br>
              <a:rPr lang="af-ZA" b="1" i="1" dirty="0"/>
            </a:br>
            <a:r>
              <a:rPr lang="af-ZA" i="1" dirty="0" smtClean="0"/>
              <a:t>“Ek </a:t>
            </a:r>
            <a:r>
              <a:rPr lang="af-ZA" i="1" dirty="0"/>
              <a:t>is die wingerdstok, julle die lote. Wie in My bly en Ek in hom, dra baie vrugte, want sonder My kan julle niks doen nie.”</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algn="l"/>
            <a:r>
              <a:rPr lang="en-ZA" sz="6000" dirty="0" smtClean="0">
                <a:solidFill>
                  <a:srgbClr val="00B050"/>
                </a:solidFill>
              </a:rPr>
              <a:t>&gt;</a:t>
            </a:r>
            <a:r>
              <a:rPr lang="en-ZA" sz="6000" dirty="0" smtClean="0"/>
              <a:t> 	</a:t>
            </a:r>
            <a:r>
              <a:rPr lang="en-ZA" sz="6000" b="1" dirty="0" err="1" smtClean="0">
                <a:solidFill>
                  <a:srgbClr val="FF0000"/>
                </a:solidFill>
              </a:rPr>
              <a:t>R</a:t>
            </a:r>
            <a:r>
              <a:rPr lang="en-ZA" sz="6000" dirty="0" err="1" smtClean="0">
                <a:solidFill>
                  <a:srgbClr val="FF0000"/>
                </a:solidFill>
              </a:rPr>
              <a:t>adikaal</a:t>
            </a:r>
            <a:r>
              <a:rPr lang="en-ZA" sz="6000" dirty="0" smtClean="0">
                <a:solidFill>
                  <a:srgbClr val="FF0000"/>
                </a:solidFill>
              </a:rPr>
              <a:t> </a:t>
            </a:r>
            <a:br>
              <a:rPr lang="en-ZA" sz="6000" dirty="0" smtClean="0">
                <a:solidFill>
                  <a:srgbClr val="FF0000"/>
                </a:solidFill>
              </a:rPr>
            </a:br>
            <a:r>
              <a:rPr lang="en-ZA" sz="6000" dirty="0"/>
              <a:t/>
            </a:r>
            <a:br>
              <a:rPr lang="en-ZA" sz="6000" dirty="0"/>
            </a:br>
            <a:r>
              <a:rPr lang="en-ZA" sz="6000" dirty="0" smtClean="0">
                <a:solidFill>
                  <a:srgbClr val="00B050"/>
                </a:solidFill>
              </a:rPr>
              <a:t>&gt;</a:t>
            </a:r>
            <a:r>
              <a:rPr lang="en-ZA" sz="6000" dirty="0" smtClean="0"/>
              <a:t> 	</a:t>
            </a:r>
            <a:r>
              <a:rPr lang="en-ZA" sz="6000" b="1" dirty="0" err="1" smtClean="0">
                <a:solidFill>
                  <a:srgbClr val="FF0000"/>
                </a:solidFill>
              </a:rPr>
              <a:t>S</a:t>
            </a:r>
            <a:r>
              <a:rPr lang="en-ZA" sz="6000" dirty="0" err="1" smtClean="0">
                <a:solidFill>
                  <a:srgbClr val="FF0000"/>
                </a:solidFill>
              </a:rPr>
              <a:t>entraal</a:t>
            </a:r>
            <a:r>
              <a:rPr lang="en-ZA" sz="6000" dirty="0" smtClean="0">
                <a:solidFill>
                  <a:srgbClr val="FF0000"/>
                </a:solidFill>
              </a:rPr>
              <a:t/>
            </a:r>
            <a:br>
              <a:rPr lang="en-ZA" sz="6000" dirty="0" smtClean="0">
                <a:solidFill>
                  <a:srgbClr val="FF0000"/>
                </a:solidFill>
              </a:rPr>
            </a:br>
            <a:r>
              <a:rPr lang="en-ZA" sz="6000" dirty="0" smtClean="0"/>
              <a:t/>
            </a:r>
            <a:br>
              <a:rPr lang="en-ZA" sz="6000" dirty="0" smtClean="0"/>
            </a:br>
            <a:r>
              <a:rPr lang="en-ZA" sz="6000" dirty="0" smtClean="0">
                <a:solidFill>
                  <a:srgbClr val="00B050"/>
                </a:solidFill>
              </a:rPr>
              <a:t>&gt;</a:t>
            </a:r>
            <a:r>
              <a:rPr lang="en-ZA" sz="6000" dirty="0" smtClean="0"/>
              <a:t> 	</a:t>
            </a:r>
            <a:r>
              <a:rPr lang="en-ZA" sz="6000" b="1" dirty="0" err="1" smtClean="0">
                <a:solidFill>
                  <a:srgbClr val="FF0000"/>
                </a:solidFill>
              </a:rPr>
              <a:t>T</a:t>
            </a:r>
            <a:r>
              <a:rPr lang="en-ZA" sz="6000" dirty="0" err="1" smtClean="0">
                <a:solidFill>
                  <a:srgbClr val="FF0000"/>
                </a:solidFill>
              </a:rPr>
              <a:t>otaal</a:t>
            </a:r>
            <a:endParaRPr lang="en-US" sz="6000"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Daar is geen heiligmaking sonder wedergeboorte nie en geen wedergeboorte wat nie lei na heiligmaking nie</a:t>
            </a:r>
            <a:r>
              <a:rPr lang="af-ZA" b="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107</Words>
  <Application>Microsoft Office PowerPoint</Application>
  <PresentationFormat>On-screen Show (4:3)</PresentationFormat>
  <Paragraphs>18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Heiligmaking  Joh. 17:17&amp; i Tess. 4:1-3</vt:lpstr>
      <vt:lpstr>Joh. 17:17 “Heilig hulle deur die waarheid – u woorde is die waarheid.”  I Tess. 4:3 “Want dit is God se wil dat julle heilig moet lewe.”</vt:lpstr>
      <vt:lpstr>&gt; Regverdigmaking  &gt; Regenerasie/wedergeboorte  &gt; Heiligmaking</vt:lpstr>
      <vt:lpstr>Hebr. 12:14  “Beywer julle vir vrede met alle mense asook vir 'n heilige lewe, waarsonder niemand die Here sal sien nie.”</vt:lpstr>
      <vt:lpstr>Slide 5</vt:lpstr>
      <vt:lpstr>Joh. 15:5  “Ek is die wingerdstok, julle die lote. Wie in My bly en Ek in hom, dra baie vrugte, want sonder My kan julle niks doen nie.” </vt:lpstr>
      <vt:lpstr>Slide 7</vt:lpstr>
      <vt:lpstr>&gt;  Radikaal   &gt;  Sentraal  &gt;  Totaal</vt:lpstr>
      <vt:lpstr>Daar is geen heiligmaking sonder wedergeboorte nie en geen wedergeboorte wat nie lei na heiligmaking nie!</vt:lpstr>
      <vt:lpstr>I Joh. 3:9  “Iemand wat 'n kind van God is, doen nie meer sonde nie, omdat die Gees van God in hom bly; en hy kan nie meer sondig nie, omdat hy uit God gebore is.”</vt:lpstr>
      <vt:lpstr>Rom. 8:9  “Julle word egter nie deur julle sondige natuur beheers nie, maar deur die Gees, want die Gees van God woon in julle. As iemand die Gees van Christus nie het nie, behoort hy nie aan Christus nie.”</vt:lpstr>
      <vt:lpstr>Dit is onmoontlik om die Heilig Gees te hê en nie te wandel in die Gees nie! Gal. 5:25 “Ons lewe deur die Gees; laat die Gees nou ook ons gedrag bepaal.”   geen heilige lewe, geen Heilig Gees nie Rom. 8:14 “Almal wat hulle deur die Gees van God laat lei, is kinders van God.”</vt:lpstr>
      <vt:lpstr>Joh. 15:16  “Julle het My nie uitgekies nie, maar Ek het julle uitgekies en julle aangestel om uit te gaan en vrugte te dra, vrugte wat sal hou.”</vt:lpstr>
      <vt:lpstr>Slide 14</vt:lpstr>
      <vt:lpstr>Matt. 16:24-25  “As iemand agter My aan wil kom, moet hy homself verloën, sy kruis opneem en My volg, want wie sy lewe wil behou, sal dit verloor; maar wie sy lewe ter wille van My verloor, sal dit terugkry.”</vt:lpstr>
      <vt:lpstr> </vt:lpstr>
      <vt:lpstr>Joh. 17:17  “Heilig hulle deur die waarheid – u woorde is die waarheid.”</vt:lpstr>
      <vt:lpstr>Slide 18</vt:lpstr>
      <vt:lpstr>Gal. 5:17  “Wat ons sondige natuur begeer, is in stryd met wat die Gees wil, en wat die Gees wil, is in stryd met wat ons sondige natuur begeer. Hierdie twee staan lynreg teenoor mekaar, en daarom kan julle nie doen wat julle graag wil nie.”</vt:lpstr>
      <vt:lpstr>Hebr. 12:4  “Julle het nog nie so teen die sonde weerstand gebied dat dit vir julle 'n stryd om lewe of dood geword het nie.”</vt:lpstr>
      <vt:lpstr>Slide 21</vt:lpstr>
      <vt:lpstr>Joh. 15:2  “Elke loot aan My wat nie vrugte dra nie, sny Hy af; maar elkeen wat vrugte dra, snoei Hy reg, sodat dit nog meer vrugte kan dra.”</vt:lpstr>
      <vt:lpstr>Slide 23</vt:lpstr>
      <vt:lpstr>“No man can possibly be happy in a place where he is not in his element, and where all around him is not congenial to his tastes, habits and character.”       J.C. Ryle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Heiligmaking  Joh. 17:17&amp; i Tess. 4:1-3</dc:title>
  <dc:creator>Windows User</dc:creator>
  <cp:lastModifiedBy>Windows User</cp:lastModifiedBy>
  <cp:revision>1</cp:revision>
  <dcterms:created xsi:type="dcterms:W3CDTF">2023-05-19T05:57:53Z</dcterms:created>
  <dcterms:modified xsi:type="dcterms:W3CDTF">2023-05-19T06:16:20Z</dcterms:modified>
</cp:coreProperties>
</file>