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568" autoAdjust="0"/>
    <p:restoredTop sz="94660"/>
  </p:normalViewPr>
  <p:slideViewPr>
    <p:cSldViewPr>
      <p:cViewPr varScale="1">
        <p:scale>
          <a:sx n="111" d="100"/>
          <a:sy n="111" d="100"/>
        </p:scale>
        <p:origin x="-19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9192-BF17-4909-BE0F-AAEAFD1FBEB3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6690-A66A-480E-8254-FABCA6347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9192-BF17-4909-BE0F-AAEAFD1FBEB3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6690-A66A-480E-8254-FABCA6347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9192-BF17-4909-BE0F-AAEAFD1FBEB3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6690-A66A-480E-8254-FABCA6347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9192-BF17-4909-BE0F-AAEAFD1FBEB3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6690-A66A-480E-8254-FABCA6347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9192-BF17-4909-BE0F-AAEAFD1FBEB3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6690-A66A-480E-8254-FABCA6347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9192-BF17-4909-BE0F-AAEAFD1FBEB3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6690-A66A-480E-8254-FABCA6347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9192-BF17-4909-BE0F-AAEAFD1FBEB3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6690-A66A-480E-8254-FABCA6347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9192-BF17-4909-BE0F-AAEAFD1FBEB3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6690-A66A-480E-8254-FABCA6347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9192-BF17-4909-BE0F-AAEAFD1FBEB3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6690-A66A-480E-8254-FABCA6347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9192-BF17-4909-BE0F-AAEAFD1FBEB3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6690-A66A-480E-8254-FABCA6347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9192-BF17-4909-BE0F-AAEAFD1FBEB3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76690-A66A-480E-8254-FABCA63479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89192-BF17-4909-BE0F-AAEAFD1FBEB3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76690-A66A-480E-8254-FABCA634792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 smtClean="0">
                <a:solidFill>
                  <a:srgbClr val="FF0000"/>
                </a:solidFill>
              </a:rPr>
              <a:t>Sonde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 smtClean="0"/>
              <a:t>I </a:t>
            </a:r>
            <a:r>
              <a:rPr lang="af-ZA" b="1" dirty="0"/>
              <a:t>Joh. </a:t>
            </a:r>
            <a:r>
              <a:rPr lang="af-ZA" b="1" dirty="0" smtClean="0"/>
              <a:t>3:4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Hebr. 3:13</a:t>
            </a:r>
            <a:r>
              <a:rPr lang="af-ZA" dirty="0">
                <a:solidFill>
                  <a:srgbClr val="00B050"/>
                </a:solidFill>
              </a:rPr>
              <a:t> </a:t>
            </a:r>
            <a:r>
              <a:rPr lang="af-ZA" dirty="0" smtClean="0"/>
              <a:t>NV</a:t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“Maar </a:t>
            </a:r>
            <a:r>
              <a:rPr lang="af-ZA" i="1" dirty="0"/>
              <a:t>spoor mekaar elke dag aan, solank daar nog van ‘vandag’ sprake is, sodat niemand van julle deur die verleiding van die sonde verhard word nie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Hebr. 12:14</a:t>
            </a:r>
            <a:r>
              <a:rPr lang="af-ZA" dirty="0">
                <a:solidFill>
                  <a:srgbClr val="00B050"/>
                </a:solidFill>
              </a:rPr>
              <a:t>	</a:t>
            </a:r>
            <a:r>
              <a:rPr lang="af-ZA" dirty="0" smtClean="0">
                <a:solidFill>
                  <a:srgbClr val="00B050"/>
                </a:solidFill>
              </a:rPr>
              <a:t/>
            </a:r>
            <a:br>
              <a:rPr lang="af-ZA" dirty="0" smtClean="0">
                <a:solidFill>
                  <a:srgbClr val="00B050"/>
                </a:solidFill>
              </a:rPr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Beywer julle vir vrede met alle mense asook vir 'n heilige lewe, waarsonder niemand die Here sal sien nie.”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True holiness does not </a:t>
            </a:r>
            <a:r>
              <a:rPr lang="af-ZA" i="1" dirty="0" smtClean="0"/>
              <a:t>consist </a:t>
            </a:r>
            <a:r>
              <a:rPr lang="af-ZA" i="1" dirty="0"/>
              <a:t>merely of believing and feeling, but of doing and bearing, and a practical exhibition of active and passive grace.”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	</a:t>
            </a:r>
            <a:r>
              <a:rPr lang="af-ZA" b="1" dirty="0" smtClean="0">
                <a:solidFill>
                  <a:srgbClr val="7030A0"/>
                </a:solidFill>
              </a:rPr>
              <a:t>J.C. Ryle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Jer. </a:t>
            </a:r>
            <a:r>
              <a:rPr lang="af-ZA" b="1" dirty="0" smtClean="0">
                <a:solidFill>
                  <a:srgbClr val="00B050"/>
                </a:solidFill>
              </a:rPr>
              <a:t>17:9</a:t>
            </a:r>
            <a:br>
              <a:rPr lang="af-ZA" b="1" dirty="0" smtClean="0">
                <a:solidFill>
                  <a:srgbClr val="00B050"/>
                </a:solidFill>
              </a:rPr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“Die </a:t>
            </a:r>
            <a:r>
              <a:rPr lang="af-ZA" i="1" dirty="0"/>
              <a:t>hart is bedriegliker as enigiets anders, hy is ongeneeslik; wie kan hom verstaan</a:t>
            </a:r>
            <a:r>
              <a:rPr lang="af-ZA" i="1" dirty="0" smtClean="0"/>
              <a:t>?”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Jes. 1:6	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</a:t>
            </a:r>
            <a:r>
              <a:rPr lang="af-ZA" i="1" dirty="0"/>
              <a:t>Van kop tot tone is daar nie een plek heel nie: dit is die ene kneusplekke, hale en rou wonde! Hulle is nie skoongemaak of verbind of met salf behandel nie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3:10-18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Job. </a:t>
            </a:r>
            <a:r>
              <a:rPr lang="af-ZA" b="1" dirty="0" smtClean="0">
                <a:solidFill>
                  <a:srgbClr val="00B050"/>
                </a:solidFill>
              </a:rPr>
              <a:t>15:15-16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“As </a:t>
            </a:r>
            <a:r>
              <a:rPr lang="af-ZA" i="1" dirty="0"/>
              <a:t>God nie eers die hemelwesens vertrou nie en selfs die hemel nie rein is in sy oë nie, hoeveel minder 'n onrein, verdorwe mens</a:t>
            </a:r>
            <a:br>
              <a:rPr lang="af-ZA" i="1" dirty="0"/>
            </a:br>
            <a:r>
              <a:rPr lang="af-ZA" i="1" dirty="0"/>
              <a:t>wat boosheid indrink soos water</a:t>
            </a:r>
            <a:r>
              <a:rPr lang="af-ZA" i="1" dirty="0" smtClean="0"/>
              <a:t>?”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48</Words>
  <Application>Microsoft Office PowerPoint</Application>
  <PresentationFormat>On-screen Show (4:3)</PresentationFormat>
  <Paragraphs>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Sonde  I Joh. 3:4</vt:lpstr>
      <vt:lpstr>Hebr. 12:14   “Beywer julle vir vrede met alle mense asook vir 'n heilige lewe, waarsonder niemand die Here sal sien nie.”</vt:lpstr>
      <vt:lpstr>“True holiness does not consist merely of believing and feeling, but of doing and bearing, and a practical exhibition of active and passive grace.”       J.C. Ryle</vt:lpstr>
      <vt:lpstr>Slide 4</vt:lpstr>
      <vt:lpstr>Jer. 17:9  “Die hart is bedriegliker as enigiets anders, hy is ongeneeslik; wie kan hom verstaan?”</vt:lpstr>
      <vt:lpstr>Jes. 1:6   “Van kop tot tone is daar nie een plek heel nie: dit is die ene kneusplekke, hale en rou wonde! Hulle is nie skoongemaak of verbind of met salf behandel nie.”</vt:lpstr>
      <vt:lpstr>Rom. 3:10-18</vt:lpstr>
      <vt:lpstr>Slide 8</vt:lpstr>
      <vt:lpstr>Job. 15:15-16  “As God nie eers die hemelwesens vertrou nie en selfs die hemel nie rein is in sy oë nie, hoeveel minder 'n onrein, verdorwe mens wat boosheid indrink soos water?”</vt:lpstr>
      <vt:lpstr>Slide 10</vt:lpstr>
      <vt:lpstr>Hebr. 3:13 NV  “Maar spoor mekaar elke dag aan, solank daar nog van ‘vandag’ sprake is, sodat niemand van julle deur die verleiding van die sonde verhard word nie.”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Sonde  I Joh. 3:4</dc:title>
  <dc:creator>Windows User</dc:creator>
  <cp:lastModifiedBy>Windows User</cp:lastModifiedBy>
  <cp:revision>2</cp:revision>
  <dcterms:created xsi:type="dcterms:W3CDTF">2023-05-16T06:30:00Z</dcterms:created>
  <dcterms:modified xsi:type="dcterms:W3CDTF">2023-05-16T06:34:06Z</dcterms:modified>
</cp:coreProperties>
</file>