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590" autoAdjust="0"/>
    <p:restoredTop sz="94660"/>
  </p:normalViewPr>
  <p:slideViewPr>
    <p:cSldViewPr>
      <p:cViewPr varScale="1">
        <p:scale>
          <a:sx n="111" d="100"/>
          <a:sy n="111" d="100"/>
        </p:scale>
        <p:origin x="-21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604E6F-AB9F-4AA5-8545-161B0CDF6ED9}" type="datetimeFigureOut">
              <a:rPr lang="en-US" smtClean="0"/>
              <a:t>5/22/2023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745A6D-D35F-46B5-8FA6-40A6E2008B7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04E6F-AB9F-4AA5-8545-161B0CDF6ED9}" type="datetimeFigureOut">
              <a:rPr lang="en-US" smtClean="0"/>
              <a:t>5/22/2023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745A6D-D35F-46B5-8FA6-40A6E2008B7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04E6F-AB9F-4AA5-8545-161B0CDF6ED9}" type="datetimeFigureOut">
              <a:rPr lang="en-US" smtClean="0"/>
              <a:t>5/22/2023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745A6D-D35F-46B5-8FA6-40A6E2008B7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04E6F-AB9F-4AA5-8545-161B0CDF6ED9}" type="datetimeFigureOut">
              <a:rPr lang="en-US" smtClean="0"/>
              <a:t>5/22/2023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745A6D-D35F-46B5-8FA6-40A6E2008B7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604E6F-AB9F-4AA5-8545-161B0CDF6ED9}" type="datetimeFigureOut">
              <a:rPr lang="en-US" smtClean="0"/>
              <a:t>5/22/2023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745A6D-D35F-46B5-8FA6-40A6E2008B7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604E6F-AB9F-4AA5-8545-161B0CDF6ED9}" type="datetimeFigureOut">
              <a:rPr lang="en-US" smtClean="0"/>
              <a:t>5/22/2023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745A6D-D35F-46B5-8FA6-40A6E2008B7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604E6F-AB9F-4AA5-8545-161B0CDF6ED9}" type="datetimeFigureOut">
              <a:rPr lang="en-US" smtClean="0"/>
              <a:t>5/22/2023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745A6D-D35F-46B5-8FA6-40A6E2008B7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604E6F-AB9F-4AA5-8545-161B0CDF6ED9}" type="datetimeFigureOut">
              <a:rPr lang="en-US" smtClean="0"/>
              <a:t>5/22/2023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745A6D-D35F-46B5-8FA6-40A6E2008B7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604E6F-AB9F-4AA5-8545-161B0CDF6ED9}" type="datetimeFigureOut">
              <a:rPr lang="en-US" smtClean="0"/>
              <a:t>5/22/2023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745A6D-D35F-46B5-8FA6-40A6E2008B7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04E6F-AB9F-4AA5-8545-161B0CDF6ED9}" type="datetimeFigureOut">
              <a:rPr lang="en-US" smtClean="0"/>
              <a:t>5/22/2023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745A6D-D35F-46B5-8FA6-40A6E2008B7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04E6F-AB9F-4AA5-8545-161B0CDF6ED9}" type="datetimeFigureOut">
              <a:rPr lang="en-US" smtClean="0"/>
              <a:t>5/22/2023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745A6D-D35F-46B5-8FA6-40A6E2008B7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604E6F-AB9F-4AA5-8545-161B0CDF6ED9}" type="datetimeFigureOut">
              <a:rPr lang="en-US" smtClean="0"/>
              <a:t>5/22/2023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745A6D-D35F-46B5-8FA6-40A6E2008B7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FF0000"/>
                </a:solidFill>
              </a:rPr>
              <a:t>Praktiese </a:t>
            </a:r>
            <a:r>
              <a:rPr lang="af-ZA" b="1" dirty="0">
                <a:solidFill>
                  <a:srgbClr val="FF0000"/>
                </a:solidFill>
              </a:rPr>
              <a:t>Heiligheid</a:t>
            </a:r>
            <a:r>
              <a:rPr lang="en-US" dirty="0">
                <a:solidFill>
                  <a:srgbClr val="FF0000"/>
                </a:solidFill>
              </a:rPr>
              <a:t/>
            </a:r>
            <a:br>
              <a:rPr lang="en-US" dirty="0">
                <a:solidFill>
                  <a:srgbClr val="FF0000"/>
                </a:solidFill>
              </a:rPr>
            </a:br>
            <a:r>
              <a:rPr lang="en-US" dirty="0" smtClean="0"/>
              <a:t/>
            </a:r>
            <a:br>
              <a:rPr lang="en-US" dirty="0" smtClean="0"/>
            </a:br>
            <a:r>
              <a:rPr lang="af-ZA" b="1" dirty="0" smtClean="0"/>
              <a:t>Hebr. 12:14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'n Heilige mens volg die pad van genade en goedheid:</a:t>
            </a:r>
            <a:r>
              <a:rPr lang="en-US" dirty="0"/>
              <a:t/>
            </a:r>
            <a:br>
              <a:rPr lang="en-US" dirty="0"/>
            </a:br>
            <a:r>
              <a:rPr lang="en-US" dirty="0" smtClean="0"/>
              <a:t/>
            </a:r>
            <a:br>
              <a:rPr lang="en-US" dirty="0" smtClean="0"/>
            </a:br>
            <a:r>
              <a:rPr lang="af-ZA" b="1" dirty="0" smtClean="0">
                <a:solidFill>
                  <a:srgbClr val="00B050"/>
                </a:solidFill>
              </a:rPr>
              <a:t>Ef</a:t>
            </a:r>
            <a:r>
              <a:rPr lang="af-ZA" b="1" dirty="0">
                <a:solidFill>
                  <a:srgbClr val="00B050"/>
                </a:solidFill>
              </a:rPr>
              <a:t>. </a:t>
            </a:r>
            <a:r>
              <a:rPr lang="af-ZA" b="1" dirty="0" smtClean="0">
                <a:solidFill>
                  <a:srgbClr val="00B050"/>
                </a:solidFill>
              </a:rPr>
              <a:t>2:10</a:t>
            </a:r>
            <a:r>
              <a:rPr lang="af-ZA" b="1" dirty="0" smtClean="0"/>
              <a:t/>
            </a:r>
            <a:br>
              <a:rPr lang="af-ZA" b="1" dirty="0" smtClean="0"/>
            </a:br>
            <a:r>
              <a:rPr lang="af-ZA" i="1" dirty="0" smtClean="0"/>
              <a:t>“Nee</a:t>
            </a:r>
            <a:r>
              <a:rPr lang="af-ZA" i="1" dirty="0"/>
              <a:t>, God het ons gemaak wat ons nou is: in Christus Jesus het Hy ons geskep om ons lewe te wy aan die goeie dade waarvoor Hy ons bestem het</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'n Heilige mens strewe na 'n rein </a:t>
            </a:r>
            <a:r>
              <a:rPr lang="af-ZA" dirty="0" smtClean="0">
                <a:solidFill>
                  <a:srgbClr val="FF0000"/>
                </a:solidFill>
              </a:rPr>
              <a:t>hart:</a:t>
            </a:r>
            <a:r>
              <a:rPr lang="en-US" dirty="0"/>
              <a:t/>
            </a:r>
            <a:br>
              <a:rPr lang="en-US" dirty="0"/>
            </a:br>
            <a:r>
              <a:rPr lang="en-US" dirty="0" smtClean="0"/>
              <a:t/>
            </a:r>
            <a:br>
              <a:rPr lang="en-US" dirty="0" smtClean="0"/>
            </a:br>
            <a:r>
              <a:rPr lang="af-ZA" b="1" dirty="0" smtClean="0">
                <a:solidFill>
                  <a:srgbClr val="00B050"/>
                </a:solidFill>
              </a:rPr>
              <a:t>II </a:t>
            </a:r>
            <a:r>
              <a:rPr lang="af-ZA" b="1" dirty="0">
                <a:solidFill>
                  <a:srgbClr val="00B050"/>
                </a:solidFill>
              </a:rPr>
              <a:t>Kor. </a:t>
            </a:r>
            <a:r>
              <a:rPr lang="af-ZA" b="1" dirty="0" smtClean="0">
                <a:solidFill>
                  <a:srgbClr val="00B050"/>
                </a:solidFill>
              </a:rPr>
              <a:t>4:2</a:t>
            </a:r>
            <a:r>
              <a:rPr lang="af-ZA" b="1" i="1" dirty="0" smtClean="0"/>
              <a:t/>
            </a:r>
            <a:br>
              <a:rPr lang="af-ZA" b="1" i="1" dirty="0" smtClean="0"/>
            </a:br>
            <a:r>
              <a:rPr lang="af-ZA" i="1" dirty="0" smtClean="0"/>
              <a:t>“Ons </a:t>
            </a:r>
            <a:r>
              <a:rPr lang="af-ZA" i="1" dirty="0"/>
              <a:t>vermy praktyke wat nie die lig kan verdra nie en waaroor ons ons sou moes skaam</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lvl="0"/>
            <a:r>
              <a:rPr lang="af-ZA" dirty="0">
                <a:solidFill>
                  <a:srgbClr val="FF0000"/>
                </a:solidFill>
              </a:rPr>
              <a:t>'n Heilige mens vrees God:</a:t>
            </a:r>
            <a:r>
              <a:rPr lang="en-US" dirty="0"/>
              <a:t/>
            </a:r>
            <a:br>
              <a:rPr lang="en-US" dirty="0"/>
            </a:br>
            <a:r>
              <a:rPr lang="en-US" dirty="0"/>
              <a:t/>
            </a:r>
            <a:br>
              <a:rPr lang="en-US" dirty="0"/>
            </a:br>
            <a:r>
              <a:rPr lang="af-ZA" b="1" dirty="0">
                <a:solidFill>
                  <a:srgbClr val="00B050"/>
                </a:solidFill>
              </a:rPr>
              <a:t>Neh. </a:t>
            </a:r>
            <a:r>
              <a:rPr lang="af-ZA" b="1" dirty="0" smtClean="0">
                <a:solidFill>
                  <a:srgbClr val="00B050"/>
                </a:solidFill>
              </a:rPr>
              <a:t>5:15</a:t>
            </a:r>
            <a:r>
              <a:rPr lang="af-ZA" b="1" dirty="0" smtClean="0"/>
              <a:t/>
            </a:r>
            <a:br>
              <a:rPr lang="af-ZA" b="1" dirty="0" smtClean="0"/>
            </a:br>
            <a:r>
              <a:rPr lang="af-ZA" i="1" dirty="0" smtClean="0"/>
              <a:t>“Die </a:t>
            </a:r>
            <a:r>
              <a:rPr lang="af-ZA" i="1" dirty="0"/>
              <a:t>vroeëre goewerneurs, almal voor my, het swaar eise aan die volk gestel. Hulle het behalwe brood en wyn elke dag ook nog vier honderd en sestig gram silwer geëis. Hulle amptenare het ook baas gespeel oor die volk. Ek het nie so gemaak nie, uit eerbied vir God</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'n Heilige mens word gekenmerk deur nederigheid:</a:t>
            </a:r>
            <a:r>
              <a:rPr lang="en-US" dirty="0"/>
              <a:t/>
            </a:r>
            <a:br>
              <a:rPr lang="en-US" dirty="0"/>
            </a:br>
            <a:r>
              <a:rPr lang="en-US" dirty="0" smtClean="0"/>
              <a:t/>
            </a:r>
            <a:br>
              <a:rPr lang="en-US" dirty="0" smtClean="0"/>
            </a:br>
            <a:r>
              <a:rPr lang="af-ZA" b="1" dirty="0" smtClean="0">
                <a:solidFill>
                  <a:srgbClr val="00B050"/>
                </a:solidFill>
              </a:rPr>
              <a:t>Matt</a:t>
            </a:r>
            <a:r>
              <a:rPr lang="af-ZA" b="1" dirty="0">
                <a:solidFill>
                  <a:srgbClr val="00B050"/>
                </a:solidFill>
              </a:rPr>
              <a:t>. 11:29</a:t>
            </a:r>
            <a:r>
              <a:rPr lang="af-ZA" i="1" dirty="0">
                <a:solidFill>
                  <a:srgbClr val="00B050"/>
                </a:solidFill>
              </a:rPr>
              <a:t>	</a:t>
            </a:r>
            <a:r>
              <a:rPr lang="af-ZA" i="1" dirty="0" smtClean="0"/>
              <a:t/>
            </a:r>
            <a:br>
              <a:rPr lang="af-ZA" i="1" dirty="0" smtClean="0"/>
            </a:br>
            <a:r>
              <a:rPr lang="af-ZA" i="1" dirty="0" smtClean="0"/>
              <a:t>“</a:t>
            </a:r>
            <a:r>
              <a:rPr lang="af-ZA" i="1" dirty="0"/>
              <a:t>Neem my juk op julle en leer van My, want Ek is sagmoedig en nederig van hart, en julle sal rus kry vir julle gemoed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'n Heilige mens is getou in sy diens en pligte:</a:t>
            </a:r>
            <a:r>
              <a:rPr lang="en-US" dirty="0"/>
              <a:t/>
            </a:r>
            <a:br>
              <a:rPr lang="en-US" dirty="0"/>
            </a:br>
            <a:r>
              <a:rPr lang="en-US" dirty="0" smtClean="0"/>
              <a:t/>
            </a:r>
            <a:br>
              <a:rPr lang="en-US" dirty="0" smtClean="0"/>
            </a:br>
            <a:r>
              <a:rPr lang="af-ZA" b="1" dirty="0" smtClean="0"/>
              <a:t>Luk</a:t>
            </a:r>
            <a:r>
              <a:rPr lang="af-ZA" b="1" dirty="0"/>
              <a:t>. </a:t>
            </a:r>
            <a:r>
              <a:rPr lang="af-ZA" b="1" dirty="0" smtClean="0"/>
              <a:t>16:10</a:t>
            </a:r>
            <a:r>
              <a:rPr lang="af-ZA" b="1" i="1" dirty="0" smtClean="0"/>
              <a:t/>
            </a:r>
            <a:br>
              <a:rPr lang="af-ZA" b="1" i="1" dirty="0" smtClean="0"/>
            </a:br>
            <a:r>
              <a:rPr lang="af-ZA" i="1" dirty="0" smtClean="0"/>
              <a:t>“Wie </a:t>
            </a:r>
            <a:r>
              <a:rPr lang="af-ZA" i="1" dirty="0"/>
              <a:t>in die kleinste dinge betroubaar is, is ook in die groot dinge betroubaar; en wie in die kleinste dinge oneerlik is, is ook in groot dinge oneerlik</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pPr lvl="0"/>
            <a:r>
              <a:rPr lang="af-ZA" dirty="0">
                <a:solidFill>
                  <a:srgbClr val="FF0000"/>
                </a:solidFill>
              </a:rPr>
              <a:t>'n Heilige mens volg geestelike denke:</a:t>
            </a:r>
            <a:r>
              <a:rPr lang="en-US" dirty="0">
                <a:solidFill>
                  <a:srgbClr val="FF0000"/>
                </a:solidFill>
              </a:rPr>
              <a:t/>
            </a:r>
            <a:br>
              <a:rPr lang="en-US" dirty="0">
                <a:solidFill>
                  <a:srgbClr val="FF0000"/>
                </a:solidFill>
              </a:rPr>
            </a:br>
            <a:r>
              <a:rPr lang="af-ZA" dirty="0">
                <a:solidFill>
                  <a:srgbClr val="FF0000"/>
                </a:solidFill>
              </a:rPr>
              <a:t> </a:t>
            </a:r>
            <a:r>
              <a:rPr lang="en-US" dirty="0"/>
              <a:t/>
            </a:r>
            <a:br>
              <a:rPr lang="en-US" dirty="0"/>
            </a:br>
            <a:r>
              <a:rPr lang="af-ZA" b="1" dirty="0">
                <a:solidFill>
                  <a:srgbClr val="00B050"/>
                </a:solidFill>
              </a:rPr>
              <a:t>Kol. </a:t>
            </a:r>
            <a:r>
              <a:rPr lang="af-ZA" b="1" dirty="0" smtClean="0">
                <a:solidFill>
                  <a:srgbClr val="00B050"/>
                </a:solidFill>
              </a:rPr>
              <a:t>3:17</a:t>
            </a:r>
            <a:r>
              <a:rPr lang="af-ZA" b="1" i="1" dirty="0" smtClean="0"/>
              <a:t/>
            </a:r>
            <a:br>
              <a:rPr lang="af-ZA" b="1" i="1" dirty="0" smtClean="0"/>
            </a:br>
            <a:r>
              <a:rPr lang="af-ZA" i="1" dirty="0" smtClean="0"/>
              <a:t>“En </a:t>
            </a:r>
            <a:r>
              <a:rPr lang="af-ZA" i="1" dirty="0"/>
              <a:t>wat julle ook al sê of doen, sê en doen dit alles in die Naam van die Here Jesus en dank God die Vader deur Hom</a:t>
            </a:r>
            <a:r>
              <a:rPr lang="af-ZA" i="1" dirty="0" smtClean="0"/>
              <a:t>.”</a:t>
            </a:r>
            <a:br>
              <a:rPr lang="af-ZA" i="1" dirty="0" smtClean="0"/>
            </a:br>
            <a:r>
              <a:rPr lang="en-US" dirty="0"/>
              <a:t/>
            </a:r>
            <a:br>
              <a:rPr lang="en-US" dirty="0"/>
            </a:br>
            <a:r>
              <a:rPr lang="af-ZA" b="1" dirty="0">
                <a:solidFill>
                  <a:srgbClr val="00B050"/>
                </a:solidFill>
              </a:rPr>
              <a:t>I Kor. </a:t>
            </a:r>
            <a:r>
              <a:rPr lang="af-ZA" b="1" dirty="0" smtClean="0">
                <a:solidFill>
                  <a:srgbClr val="00B050"/>
                </a:solidFill>
              </a:rPr>
              <a:t>10:31</a:t>
            </a:r>
            <a:r>
              <a:rPr lang="af-ZA" b="1" i="1" dirty="0" smtClean="0"/>
              <a:t/>
            </a:r>
            <a:br>
              <a:rPr lang="af-ZA" b="1" i="1" dirty="0" smtClean="0"/>
            </a:br>
            <a:r>
              <a:rPr lang="af-ZA" i="1" dirty="0" smtClean="0"/>
              <a:t>“Of </a:t>
            </a:r>
            <a:r>
              <a:rPr lang="af-ZA" i="1" dirty="0"/>
              <a:t>julle eet en of julle drink of wat julle ook al doen, doen alles tot eer van God.”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12:14</a:t>
            </a:r>
            <a:br>
              <a:rPr lang="af-ZA" b="1" dirty="0" smtClean="0">
                <a:solidFill>
                  <a:srgbClr val="00B050"/>
                </a:solidFill>
              </a:rPr>
            </a:br>
            <a:r>
              <a:rPr lang="af-ZA" b="1" dirty="0"/>
              <a:t/>
            </a:r>
            <a:br>
              <a:rPr lang="af-ZA" b="1" dirty="0"/>
            </a:br>
            <a:r>
              <a:rPr lang="af-ZA" i="1" dirty="0" smtClean="0"/>
              <a:t>“Beywer </a:t>
            </a:r>
            <a:r>
              <a:rPr lang="af-ZA" i="1" dirty="0"/>
              <a:t>julle vir vrede met alle mense asook vir 'n heilige lewe, waarsonder niemand die Here sal sien nie</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smtClean="0">
                <a:solidFill>
                  <a:srgbClr val="FF0000"/>
                </a:solidFill>
              </a:rPr>
              <a:t>‘n Gewoonte </a:t>
            </a:r>
            <a:r>
              <a:rPr lang="af-ZA" dirty="0">
                <a:solidFill>
                  <a:srgbClr val="FF0000"/>
                </a:solidFill>
              </a:rPr>
              <a:t>om een in denke met God te wees:</a:t>
            </a:r>
            <a:r>
              <a:rPr lang="en-US" dirty="0"/>
              <a:t/>
            </a:r>
            <a:br>
              <a:rPr lang="en-US" dirty="0"/>
            </a:br>
            <a:r>
              <a:rPr lang="en-US" dirty="0"/>
              <a:t/>
            </a:r>
            <a:br>
              <a:rPr lang="en-US" dirty="0"/>
            </a:br>
            <a:r>
              <a:rPr lang="af-ZA" b="1" dirty="0">
                <a:solidFill>
                  <a:srgbClr val="00B050"/>
                </a:solidFill>
              </a:rPr>
              <a:t>Ef. 4:23</a:t>
            </a:r>
            <a:r>
              <a:rPr lang="af-ZA" dirty="0">
                <a:solidFill>
                  <a:srgbClr val="00B050"/>
                </a:solidFill>
              </a:rPr>
              <a:t>	</a:t>
            </a:r>
            <a:r>
              <a:rPr lang="af-ZA" dirty="0"/>
              <a:t/>
            </a:r>
            <a:br>
              <a:rPr lang="af-ZA" dirty="0"/>
            </a:br>
            <a:r>
              <a:rPr lang="af-ZA" i="1" dirty="0" smtClean="0"/>
              <a:t>“</a:t>
            </a:r>
            <a:r>
              <a:rPr lang="af-ZA" i="1" dirty="0"/>
              <a:t>Julle gees en gedagtes moet nuut word; lewe as nuwe mense wat as die beeld van God geskep is: lewe volkome volgens die wil van God en wees heilig</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lvl="0"/>
            <a:r>
              <a:rPr lang="af-ZA" dirty="0">
                <a:solidFill>
                  <a:srgbClr val="FF0000"/>
                </a:solidFill>
              </a:rPr>
              <a:t>Om sonde uit te delg uit jou lewe:</a:t>
            </a:r>
            <a:r>
              <a:rPr lang="en-US" dirty="0"/>
              <a:t/>
            </a:r>
            <a:br>
              <a:rPr lang="en-US" dirty="0"/>
            </a:br>
            <a:r>
              <a:rPr lang="af-ZA" dirty="0"/>
              <a:t> </a:t>
            </a:r>
            <a:r>
              <a:rPr lang="en-US" dirty="0"/>
              <a:t/>
            </a:r>
            <a:br>
              <a:rPr lang="en-US" dirty="0"/>
            </a:br>
            <a:r>
              <a:rPr lang="af-ZA" b="1" dirty="0">
                <a:solidFill>
                  <a:srgbClr val="00B050"/>
                </a:solidFill>
              </a:rPr>
              <a:t>Ps. </a:t>
            </a:r>
            <a:r>
              <a:rPr lang="af-ZA" b="1" dirty="0" smtClean="0">
                <a:solidFill>
                  <a:srgbClr val="00B050"/>
                </a:solidFill>
              </a:rPr>
              <a:t>119:128</a:t>
            </a:r>
            <a:r>
              <a:rPr lang="af-ZA" b="1" dirty="0" smtClean="0"/>
              <a:t/>
            </a:r>
            <a:br>
              <a:rPr lang="af-ZA" b="1" dirty="0" smtClean="0"/>
            </a:br>
            <a:r>
              <a:rPr lang="af-ZA" i="1" dirty="0" smtClean="0"/>
              <a:t>“Daarom </a:t>
            </a:r>
            <a:r>
              <a:rPr lang="af-ZA" i="1" dirty="0"/>
              <a:t>leef ek nougeset volgens al u bevele en haat ek elke verkeerde pad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'n Strewe om soos ons Jesus te wees:</a:t>
            </a:r>
            <a:r>
              <a:rPr lang="en-US" dirty="0">
                <a:solidFill>
                  <a:srgbClr val="FF0000"/>
                </a:solidFill>
              </a:rPr>
              <a:t/>
            </a:r>
            <a:br>
              <a:rPr lang="en-US" dirty="0">
                <a:solidFill>
                  <a:srgbClr val="FF0000"/>
                </a:solidFill>
              </a:rPr>
            </a:br>
            <a:r>
              <a:rPr lang="en-US" dirty="0" smtClean="0"/>
              <a:t/>
            </a:r>
            <a:br>
              <a:rPr lang="en-US" dirty="0" smtClean="0"/>
            </a:br>
            <a:r>
              <a:rPr lang="af-ZA" b="1" dirty="0" smtClean="0">
                <a:solidFill>
                  <a:srgbClr val="00B050"/>
                </a:solidFill>
              </a:rPr>
              <a:t>Rom</a:t>
            </a:r>
            <a:r>
              <a:rPr lang="af-ZA" b="1" dirty="0">
                <a:solidFill>
                  <a:srgbClr val="00B050"/>
                </a:solidFill>
              </a:rPr>
              <a:t>. </a:t>
            </a:r>
            <a:r>
              <a:rPr lang="af-ZA" b="1" dirty="0" smtClean="0">
                <a:solidFill>
                  <a:srgbClr val="00B050"/>
                </a:solidFill>
              </a:rPr>
              <a:t>8:29</a:t>
            </a:r>
            <a:r>
              <a:rPr lang="af-ZA" b="1" i="1" dirty="0" smtClean="0"/>
              <a:t/>
            </a:r>
            <a:br>
              <a:rPr lang="af-ZA" b="1" i="1" dirty="0" smtClean="0"/>
            </a:br>
            <a:r>
              <a:rPr lang="af-ZA" i="1" dirty="0" smtClean="0"/>
              <a:t>“Dié </a:t>
            </a:r>
            <a:r>
              <a:rPr lang="af-ZA" i="1" dirty="0"/>
              <a:t>wat Hy lank tevore verkies het, het Hy ook bestem om gelykvormig te wees aan die beeld van sy Seun, sodat sy Seun baie broers kan hê van wie Hy die Eerste is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Hy sal volg in die vrug van die Gees:</a:t>
            </a:r>
            <a:r>
              <a:rPr lang="en-US" dirty="0"/>
              <a:t/>
            </a:r>
            <a:br>
              <a:rPr lang="en-US" dirty="0"/>
            </a:br>
            <a:r>
              <a:rPr lang="en-US" dirty="0" smtClean="0"/>
              <a:t/>
            </a:r>
            <a:br>
              <a:rPr lang="en-US" dirty="0" smtClean="0"/>
            </a:br>
            <a:r>
              <a:rPr lang="af-ZA" b="1" dirty="0" smtClean="0">
                <a:solidFill>
                  <a:srgbClr val="00B050"/>
                </a:solidFill>
              </a:rPr>
              <a:t>Gal</a:t>
            </a:r>
            <a:r>
              <a:rPr lang="af-ZA" b="1" dirty="0">
                <a:solidFill>
                  <a:srgbClr val="00B050"/>
                </a:solidFill>
              </a:rPr>
              <a:t>. </a:t>
            </a:r>
            <a:r>
              <a:rPr lang="af-ZA" b="1" dirty="0" smtClean="0">
                <a:solidFill>
                  <a:srgbClr val="00B050"/>
                </a:solidFill>
              </a:rPr>
              <a:t>5:22</a:t>
            </a:r>
            <a:r>
              <a:rPr lang="af-ZA" b="1" i="1" dirty="0" smtClean="0"/>
              <a:t/>
            </a:r>
            <a:br>
              <a:rPr lang="af-ZA" b="1" i="1" dirty="0" smtClean="0"/>
            </a:br>
            <a:r>
              <a:rPr lang="af-ZA" i="1" dirty="0" smtClean="0"/>
              <a:t>“Die </a:t>
            </a:r>
            <a:r>
              <a:rPr lang="af-ZA" i="1" dirty="0"/>
              <a:t>vrug van die Gees, daarteenoor, is liefde, vreugde, vrede, geduld, vriendelikheid, goedhartigheid, getrouheid, nederigheid en selfbeheersing</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Loop 'n pad van self verloëning:</a:t>
            </a:r>
            <a:r>
              <a:rPr lang="en-US" dirty="0"/>
              <a:t/>
            </a:r>
            <a:br>
              <a:rPr lang="en-US" dirty="0"/>
            </a:br>
            <a:r>
              <a:rPr lang="en-US" dirty="0" smtClean="0"/>
              <a:t/>
            </a:r>
            <a:br>
              <a:rPr lang="en-US" dirty="0" smtClean="0"/>
            </a:br>
            <a:r>
              <a:rPr lang="af-ZA" b="1" dirty="0" smtClean="0">
                <a:solidFill>
                  <a:srgbClr val="00B050"/>
                </a:solidFill>
              </a:rPr>
              <a:t>Gal</a:t>
            </a:r>
            <a:r>
              <a:rPr lang="af-ZA" b="1" dirty="0">
                <a:solidFill>
                  <a:srgbClr val="00B050"/>
                </a:solidFill>
              </a:rPr>
              <a:t>. </a:t>
            </a:r>
            <a:r>
              <a:rPr lang="af-ZA" b="1" dirty="0" smtClean="0">
                <a:solidFill>
                  <a:srgbClr val="00B050"/>
                </a:solidFill>
              </a:rPr>
              <a:t>5:17</a:t>
            </a:r>
            <a:r>
              <a:rPr lang="af-ZA" b="1" i="1" dirty="0" smtClean="0"/>
              <a:t/>
            </a:r>
            <a:br>
              <a:rPr lang="af-ZA" b="1" i="1" dirty="0" smtClean="0"/>
            </a:br>
            <a:r>
              <a:rPr lang="af-ZA" i="1" dirty="0" smtClean="0"/>
              <a:t>“Wat </a:t>
            </a:r>
            <a:r>
              <a:rPr lang="af-ZA" i="1" dirty="0"/>
              <a:t>ons sondige natuur begeer, is in stryd met wat die Gees wil, en wat die Gees wil, is in stryd met wat ons sondige natuur begeer. Hierdie twee staan lynreg teenoor mekaar, en daarom kan julle nie doen wat julle graag wil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smtClean="0">
                <a:solidFill>
                  <a:srgbClr val="FF0000"/>
                </a:solidFill>
              </a:rPr>
              <a:t>'n Pad </a:t>
            </a:r>
            <a:r>
              <a:rPr lang="af-ZA" dirty="0">
                <a:solidFill>
                  <a:srgbClr val="FF0000"/>
                </a:solidFill>
              </a:rPr>
              <a:t>van liefde en </a:t>
            </a:r>
            <a:r>
              <a:rPr lang="af-ZA" dirty="0" smtClean="0">
                <a:solidFill>
                  <a:srgbClr val="FF0000"/>
                </a:solidFill>
              </a:rPr>
              <a:t>welwillendheid teenoor ander</a:t>
            </a:r>
            <a:r>
              <a:rPr lang="en-US" dirty="0" smtClean="0">
                <a:solidFill>
                  <a:srgbClr val="FF0000"/>
                </a:solidFill>
              </a:rPr>
              <a:t/>
            </a:r>
            <a:br>
              <a:rPr lang="en-US" dirty="0" smtClean="0">
                <a:solidFill>
                  <a:srgbClr val="FF0000"/>
                </a:solidFill>
              </a:rPr>
            </a:br>
            <a:r>
              <a:rPr lang="en-US" dirty="0"/>
              <a:t/>
            </a:r>
            <a:br>
              <a:rPr lang="en-US" dirty="0"/>
            </a:br>
            <a:r>
              <a:rPr lang="af-ZA" b="1" dirty="0">
                <a:solidFill>
                  <a:srgbClr val="00B050"/>
                </a:solidFill>
              </a:rPr>
              <a:t>Rom. </a:t>
            </a:r>
            <a:r>
              <a:rPr lang="af-ZA" b="1" dirty="0" smtClean="0">
                <a:solidFill>
                  <a:srgbClr val="00B050"/>
                </a:solidFill>
              </a:rPr>
              <a:t>13:8</a:t>
            </a:r>
            <a:r>
              <a:rPr lang="af-ZA" b="1" i="1" dirty="0" smtClean="0"/>
              <a:t/>
            </a:r>
            <a:br>
              <a:rPr lang="af-ZA" b="1" i="1" dirty="0" smtClean="0"/>
            </a:br>
            <a:r>
              <a:rPr lang="af-ZA" i="1" dirty="0" smtClean="0"/>
              <a:t> “</a:t>
            </a:r>
            <a:r>
              <a:rPr lang="af-ZA" i="1" dirty="0"/>
              <a:t>Julle moet niemand iets verskuldig wees nie, behalwe om mekaar lief te hê. Wie sy medemens liefhet, voer die hele wet van God uit</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112</Words>
  <Application>Microsoft Office PowerPoint</Application>
  <PresentationFormat>On-screen Show (4:3)</PresentationFormat>
  <Paragraphs>14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Praktiese Heiligheid  Hebr. 12:14 </vt:lpstr>
      <vt:lpstr>Hebr. 12:14  “Beywer julle vir vrede met alle mense asook vir 'n heilige lewe, waarsonder niemand die Here sal sien nie.”</vt:lpstr>
      <vt:lpstr>Slide 3</vt:lpstr>
      <vt:lpstr>‘n Gewoonte om een in denke met God te wees:  Ef. 4:23  “Julle gees en gedagtes moet nuut word; lewe as nuwe mense wat as die beeld van God geskep is: lewe volkome volgens die wil van God en wees heilig.”</vt:lpstr>
      <vt:lpstr>Om sonde uit te delg uit jou lewe:   Ps. 119:128 “Daarom leef ek nougeset volgens al u bevele en haat ek elke verkeerde pad.?”</vt:lpstr>
      <vt:lpstr>'n Strewe om soos ons Jesus te wees:  Rom. 8:29 “Dié wat Hy lank tevore verkies het, het Hy ook bestem om gelykvormig te wees aan die beeld van sy Seun, sodat sy Seun baie broers kan hê van wie Hy die Eerste is.”</vt:lpstr>
      <vt:lpstr>Hy sal volg in die vrug van die Gees:  Gal. 5:22 “Die vrug van die Gees, daarteenoor, is liefde, vreugde, vrede, geduld, vriendelikheid, goedhartigheid, getrouheid, nederigheid en selfbeheersing.”</vt:lpstr>
      <vt:lpstr>Loop 'n pad van self verloëning:  Gal. 5:17 “Wat ons sondige natuur begeer, is in stryd met wat die Gees wil, en wat die Gees wil, is in stryd met wat ons sondige natuur begeer. Hierdie twee staan lynreg teenoor mekaar, en daarom kan julle nie doen wat julle graag wil nie.”</vt:lpstr>
      <vt:lpstr>'n Pad van liefde en welwillendheid teenoor ander  Rom. 13:8  “Julle moet niemand iets verskuldig wees nie, behalwe om mekaar lief te hê. Wie sy medemens liefhet, voer die hele wet van God uit.”</vt:lpstr>
      <vt:lpstr>'n Heilige mens volg die pad van genade en goedheid:  Ef. 2:10 “Nee, God het ons gemaak wat ons nou is: in Christus Jesus het Hy ons geskep om ons lewe te wy aan die goeie dade waarvoor Hy ons bestem het.”</vt:lpstr>
      <vt:lpstr>'n Heilige mens strewe na 'n rein hart:  II Kor. 4:2 “Ons vermy praktyke wat nie die lig kan verdra nie en waaroor ons ons sou moes skaam.”</vt:lpstr>
      <vt:lpstr>'n Heilige mens vrees God:  Neh. 5:15 “Die vroeëre goewerneurs, almal voor my, het swaar eise aan die volk gestel. Hulle het behalwe brood en wyn elke dag ook nog vier honderd en sestig gram silwer geëis. Hulle amptenare het ook baas gespeel oor die volk. Ek het nie so gemaak nie, uit eerbied vir God.”</vt:lpstr>
      <vt:lpstr>'n Heilige mens word gekenmerk deur nederigheid:  Matt. 11:29  “Neem my juk op julle en leer van My, want Ek is sagmoedig en nederig van hart, en julle sal rus kry vir julle gemoed.”</vt:lpstr>
      <vt:lpstr>'n Heilige mens is getou in sy diens en pligte:  Luk. 16:10 “Wie in die kleinste dinge betroubaar is, is ook in die groot dinge betroubaar; en wie in die kleinste dinge oneerlik is, is ook in groot dinge oneerlik.”</vt:lpstr>
      <vt:lpstr>'n Heilige mens volg geestelike denke:   Kol. 3:17 “En wat julle ook al sê of doen, sê en doen dit alles in die Naam van die Here Jesus en dank God die Vader deur Hom.”  I Kor. 10:31 “Of julle eet en of julle drink of wat julle ook al doen, doen alles tot eer van God.”</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Praktiese Heiligheid  Hebr. 12:14 </dc:title>
  <dc:creator>Windows User</dc:creator>
  <cp:lastModifiedBy>Windows User</cp:lastModifiedBy>
  <cp:revision>3</cp:revision>
  <dcterms:created xsi:type="dcterms:W3CDTF">2023-05-22T06:17:32Z</dcterms:created>
  <dcterms:modified xsi:type="dcterms:W3CDTF">2023-05-22T06:26:16Z</dcterms:modified>
</cp:coreProperties>
</file>