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7315" autoAdjust="0"/>
    <p:restoredTop sz="94660"/>
  </p:normalViewPr>
  <p:slideViewPr>
    <p:cSldViewPr>
      <p:cViewPr varScale="1">
        <p:scale>
          <a:sx n="111" d="100"/>
          <a:sy n="111" d="100"/>
        </p:scale>
        <p:origin x="-206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96E75D8-21D4-4D0F-8263-C0C259A7C323}" type="datetimeFigureOut">
              <a:rPr lang="en-US" smtClean="0"/>
              <a:t>5/23/2023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6317D1-E3DC-4DC8-A748-1D24F98373A4}"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96E75D8-21D4-4D0F-8263-C0C259A7C323}" type="datetimeFigureOut">
              <a:rPr lang="en-US" smtClean="0"/>
              <a:t>5/23/2023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6317D1-E3DC-4DC8-A748-1D24F98373A4}"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96E75D8-21D4-4D0F-8263-C0C259A7C323}" type="datetimeFigureOut">
              <a:rPr lang="en-US" smtClean="0"/>
              <a:t>5/23/2023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6317D1-E3DC-4DC8-A748-1D24F98373A4}"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96E75D8-21D4-4D0F-8263-C0C259A7C323}" type="datetimeFigureOut">
              <a:rPr lang="en-US" smtClean="0"/>
              <a:t>5/23/2023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6317D1-E3DC-4DC8-A748-1D24F98373A4}"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96E75D8-21D4-4D0F-8263-C0C259A7C323}" type="datetimeFigureOut">
              <a:rPr lang="en-US" smtClean="0"/>
              <a:t>5/23/2023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6317D1-E3DC-4DC8-A748-1D24F98373A4}"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96E75D8-21D4-4D0F-8263-C0C259A7C323}" type="datetimeFigureOut">
              <a:rPr lang="en-US" smtClean="0"/>
              <a:t>5/23/2023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6317D1-E3DC-4DC8-A748-1D24F98373A4}"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96E75D8-21D4-4D0F-8263-C0C259A7C323}" type="datetimeFigureOut">
              <a:rPr lang="en-US" smtClean="0"/>
              <a:t>5/23/2023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86317D1-E3DC-4DC8-A748-1D24F98373A4}"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96E75D8-21D4-4D0F-8263-C0C259A7C323}" type="datetimeFigureOut">
              <a:rPr lang="en-US" smtClean="0"/>
              <a:t>5/23/2023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86317D1-E3DC-4DC8-A748-1D24F98373A4}"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96E75D8-21D4-4D0F-8263-C0C259A7C323}" type="datetimeFigureOut">
              <a:rPr lang="en-US" smtClean="0"/>
              <a:t>5/23/2023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86317D1-E3DC-4DC8-A748-1D24F98373A4}"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96E75D8-21D4-4D0F-8263-C0C259A7C323}" type="datetimeFigureOut">
              <a:rPr lang="en-US" smtClean="0"/>
              <a:t>5/23/2023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6317D1-E3DC-4DC8-A748-1D24F98373A4}"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96E75D8-21D4-4D0F-8263-C0C259A7C323}" type="datetimeFigureOut">
              <a:rPr lang="en-US" smtClean="0"/>
              <a:t>5/23/2023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6317D1-E3DC-4DC8-A748-1D24F98373A4}"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96E75D8-21D4-4D0F-8263-C0C259A7C323}" type="datetimeFigureOut">
              <a:rPr lang="en-US" smtClean="0"/>
              <a:t>5/23/2023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86317D1-E3DC-4DC8-A748-1D24F98373A4}"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smtClean="0">
                <a:solidFill>
                  <a:srgbClr val="FF0000"/>
                </a:solidFill>
              </a:rPr>
              <a:t>Die </a:t>
            </a:r>
            <a:r>
              <a:rPr lang="af-ZA" b="1" dirty="0">
                <a:solidFill>
                  <a:srgbClr val="FF0000"/>
                </a:solidFill>
              </a:rPr>
              <a:t>stryd</a:t>
            </a:r>
            <a:r>
              <a:rPr lang="en-US" dirty="0">
                <a:solidFill>
                  <a:srgbClr val="FF0000"/>
                </a:solidFill>
              </a:rPr>
              <a:t/>
            </a:r>
            <a:br>
              <a:rPr lang="en-US" dirty="0">
                <a:solidFill>
                  <a:srgbClr val="FF0000"/>
                </a:solidFill>
              </a:rPr>
            </a:br>
            <a:r>
              <a:rPr lang="en-US" dirty="0" smtClean="0"/>
              <a:t/>
            </a:r>
            <a:br>
              <a:rPr lang="en-US" dirty="0" smtClean="0"/>
            </a:br>
            <a:r>
              <a:rPr lang="af-ZA" b="1" dirty="0" smtClean="0"/>
              <a:t>I Tim. 6:11-12</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Joh. </a:t>
            </a:r>
            <a:r>
              <a:rPr lang="af-ZA" b="1" dirty="0" smtClean="0">
                <a:solidFill>
                  <a:srgbClr val="00B050"/>
                </a:solidFill>
              </a:rPr>
              <a:t>2:15</a:t>
            </a:r>
            <a:r>
              <a:rPr lang="af-ZA" b="1" i="1" dirty="0" smtClean="0"/>
              <a:t/>
            </a:r>
            <a:br>
              <a:rPr lang="af-ZA" b="1" i="1" dirty="0" smtClean="0"/>
            </a:br>
            <a:r>
              <a:rPr lang="af-ZA" b="1" i="1" dirty="0"/>
              <a:t/>
            </a:r>
            <a:br>
              <a:rPr lang="af-ZA" b="1" i="1" dirty="0"/>
            </a:br>
            <a:r>
              <a:rPr lang="af-ZA" i="1" dirty="0" smtClean="0"/>
              <a:t>“Moenie </a:t>
            </a:r>
            <a:r>
              <a:rPr lang="af-ZA" i="1" dirty="0"/>
              <a:t>die sondige wêreld en die dinge van die wêreld liefhê nie. As iemand die wêreld liefhet, is die Vader se liefde nie in hom nie.”</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Pet. </a:t>
            </a:r>
            <a:r>
              <a:rPr lang="af-ZA" b="1" dirty="0" smtClean="0">
                <a:solidFill>
                  <a:srgbClr val="00B050"/>
                </a:solidFill>
              </a:rPr>
              <a:t>5:8</a:t>
            </a:r>
            <a:r>
              <a:rPr lang="af-ZA" b="1" i="1" dirty="0" smtClean="0"/>
              <a:t/>
            </a:r>
            <a:br>
              <a:rPr lang="af-ZA" b="1" i="1" dirty="0" smtClean="0"/>
            </a:br>
            <a:r>
              <a:rPr lang="af-ZA" b="1" i="1" dirty="0"/>
              <a:t/>
            </a:r>
            <a:br>
              <a:rPr lang="af-ZA" b="1" i="1" dirty="0"/>
            </a:br>
            <a:r>
              <a:rPr lang="af-ZA" i="1" dirty="0" smtClean="0"/>
              <a:t>“Wees </a:t>
            </a:r>
            <a:r>
              <a:rPr lang="af-ZA" i="1" dirty="0"/>
              <a:t>nugter, wees wakker! Julle vyand, die duiwel, loop rond soos 'n brullende leeu, op soek na iemand om te verslind</a:t>
            </a:r>
            <a:r>
              <a:rPr lang="af-ZA" i="1" dirty="0" smtClean="0"/>
              <a:t>.”</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fontScale="90000"/>
          </a:bodyPr>
          <a:lstStyle/>
          <a:p>
            <a:r>
              <a:rPr lang="af-ZA" b="1" dirty="0">
                <a:solidFill>
                  <a:srgbClr val="00B050"/>
                </a:solidFill>
              </a:rPr>
              <a:t>Joh. </a:t>
            </a:r>
            <a:r>
              <a:rPr lang="af-ZA" b="1" dirty="0" smtClean="0">
                <a:solidFill>
                  <a:srgbClr val="00B050"/>
                </a:solidFill>
              </a:rPr>
              <a:t>8:44</a:t>
            </a:r>
            <a:r>
              <a:rPr lang="af-ZA" b="1" i="1" dirty="0" smtClean="0"/>
              <a:t/>
            </a:r>
            <a:br>
              <a:rPr lang="af-ZA" b="1" i="1" dirty="0" smtClean="0"/>
            </a:br>
            <a:r>
              <a:rPr lang="af-ZA" i="1" dirty="0" smtClean="0"/>
              <a:t>“Julle </a:t>
            </a:r>
            <a:r>
              <a:rPr lang="af-ZA" i="1" dirty="0"/>
              <a:t>is kinders van die duiwel; hy is julle vader, en julle wil doen wat julle vader wil hê julle moet doen. Hy was van die begin af 'n moordenaar. En hy staan nie aan die kant van die waarheid nie, omdat daar geen waarheid in hom is nie. Wanneer hy leuentaal praat, is dit volgens sy aard, want hy is 'n leuenaar en die vader van die leuen</a:t>
            </a:r>
            <a:r>
              <a:rPr lang="af-ZA" i="1" dirty="0" smtClean="0"/>
              <a:t>.”</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a:t>
            </a:r>
            <a:r>
              <a:rPr lang="af-ZA" i="1" dirty="0"/>
              <a:t>Are we consious of two principles within us, contending for the mastery? Do we feel anything of war in our inward man? Well, let us thank God for it! It is a good sign. It is strongly probable evidence of the great work of sanctification.”</a:t>
            </a:r>
            <a:r>
              <a:rPr lang="en-US" dirty="0"/>
              <a:t/>
            </a:r>
            <a:br>
              <a:rPr lang="en-US" dirty="0"/>
            </a:br>
            <a:r>
              <a:rPr lang="en-US" dirty="0" smtClean="0"/>
              <a:t/>
            </a:r>
            <a:br>
              <a:rPr lang="en-US" dirty="0" smtClean="0"/>
            </a:br>
            <a:r>
              <a:rPr lang="en-US" dirty="0" smtClean="0"/>
              <a:t>						</a:t>
            </a:r>
            <a:r>
              <a:rPr lang="af-ZA" b="1" dirty="0" smtClean="0">
                <a:solidFill>
                  <a:srgbClr val="7030A0"/>
                </a:solidFill>
              </a:rPr>
              <a:t>J.C.Ryle</a:t>
            </a:r>
            <a:endParaRPr lang="en-US" dirty="0">
              <a:solidFill>
                <a:srgbClr val="7030A0"/>
              </a:solidFill>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a:t>
            </a:r>
            <a:r>
              <a:rPr lang="af-ZA" i="1" dirty="0"/>
              <a:t>He may be known by his inward warfare, as well as by his inward peace.”</a:t>
            </a:r>
            <a:r>
              <a:rPr lang="en-US" dirty="0"/>
              <a:t/>
            </a:r>
            <a:br>
              <a:rPr lang="en-US" dirty="0"/>
            </a:br>
            <a:r>
              <a:rPr lang="en-US" dirty="0" smtClean="0"/>
              <a:t/>
            </a:r>
            <a:br>
              <a:rPr lang="en-US" dirty="0" smtClean="0"/>
            </a:br>
            <a:r>
              <a:rPr lang="en-US" dirty="0" smtClean="0"/>
              <a:t>						</a:t>
            </a:r>
            <a:r>
              <a:rPr lang="af-ZA" b="1" dirty="0" smtClean="0">
                <a:solidFill>
                  <a:srgbClr val="7030A0"/>
                </a:solidFill>
              </a:rPr>
              <a:t>J.C.Ryle</a:t>
            </a:r>
            <a:endParaRPr lang="en-US" dirty="0">
              <a:solidFill>
                <a:srgbClr val="7030A0"/>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fontScale="90000"/>
          </a:bodyPr>
          <a:lstStyle/>
          <a:p>
            <a:r>
              <a:rPr lang="af-ZA" b="1" dirty="0">
                <a:solidFill>
                  <a:srgbClr val="FF0000"/>
                </a:solidFill>
              </a:rPr>
              <a:t>Vers 11:	</a:t>
            </a:r>
            <a:r>
              <a:rPr lang="af-ZA" b="1" dirty="0"/>
              <a:t>	</a:t>
            </a:r>
            <a:r>
              <a:rPr lang="af-ZA" i="1" dirty="0"/>
              <a:t>“Maar jy, o man van God, vlug weg van hierdie dinge! Streef eerder na geregtigheid, godvresendheid, betroubaarheid, liefde, volharding, sagmoedigheid</a:t>
            </a:r>
            <a:r>
              <a:rPr lang="af-ZA" i="1" dirty="0" smtClean="0"/>
              <a:t>.”</a:t>
            </a:r>
            <a:r>
              <a:rPr lang="en-US" dirty="0"/>
              <a:t/>
            </a:r>
            <a:br>
              <a:rPr lang="en-US" dirty="0"/>
            </a:br>
            <a:r>
              <a:rPr lang="af-ZA" b="1" dirty="0">
                <a:solidFill>
                  <a:srgbClr val="FF0000"/>
                </a:solidFill>
              </a:rPr>
              <a:t>Vers 12:	</a:t>
            </a:r>
            <a:r>
              <a:rPr lang="af-ZA" i="1" dirty="0"/>
              <a:t>	“Stry die goeie stryd van die geloof; gryp die ewige lewe aan, waartoe jy geroep is en waarvan jy die goeie belydenis voor baie getuies afgelê het.”</a:t>
            </a:r>
            <a:r>
              <a:rPr lang="en-US" dirty="0"/>
              <a:t/>
            </a:r>
            <a:br>
              <a:rPr lang="en-US" dirty="0"/>
            </a:b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Hebr. </a:t>
            </a:r>
            <a:r>
              <a:rPr lang="af-ZA" b="1" dirty="0" smtClean="0">
                <a:solidFill>
                  <a:srgbClr val="00B050"/>
                </a:solidFill>
              </a:rPr>
              <a:t>12:1-4</a:t>
            </a:r>
            <a:r>
              <a:rPr lang="af-ZA" b="1" dirty="0" smtClean="0"/>
              <a:t/>
            </a:r>
            <a:br>
              <a:rPr lang="af-ZA" b="1" dirty="0" smtClean="0"/>
            </a:br>
            <a:r>
              <a:rPr lang="af-ZA" i="1" dirty="0" smtClean="0"/>
              <a:t>“Terwyl </a:t>
            </a:r>
            <a:r>
              <a:rPr lang="af-ZA" i="1" dirty="0"/>
              <a:t>ons dan so 'n groot skare geloofsgetuies rondom ons het, laat ons elke las van ons afgooi, ook die sonde wat ons so maklik verstrik, en laat ons die wedloop wat vir ons voorlê, met volharding hardloop, die oog gevestig op Jesus, die Begin en Voleinder van die geloof</a:t>
            </a:r>
            <a:r>
              <a:rPr lang="af-ZA" i="1" dirty="0" smtClean="0"/>
              <a:t>... </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a:t>Hom voor oë wat so 'n vyandige optrede van die sondaars teen Hom verdra het. </a:t>
            </a:r>
            <a:r>
              <a:rPr lang="af-ZA" i="1" dirty="0" smtClean="0"/>
              <a:t>Dan </a:t>
            </a:r>
            <a:r>
              <a:rPr lang="af-ZA" i="1" dirty="0"/>
              <a:t>sal julle nie geestelik moeg word en uitsak nie</a:t>
            </a:r>
            <a:r>
              <a:rPr lang="af-ZA" i="1" dirty="0" smtClean="0"/>
              <a:t>.</a:t>
            </a:r>
            <a:br>
              <a:rPr lang="af-ZA" i="1" dirty="0" smtClean="0"/>
            </a:br>
            <a:r>
              <a:rPr lang="af-ZA" i="1" dirty="0"/>
              <a:t/>
            </a:r>
            <a:br>
              <a:rPr lang="af-ZA" i="1" dirty="0"/>
            </a:br>
            <a:r>
              <a:rPr lang="af-ZA" i="1" dirty="0"/>
              <a:t>Julle het nog nie so teen die sonde weerstand gebied dat dit vir julle 'n stryd om lewe of dood geword het nie.”</a:t>
            </a:r>
            <a:r>
              <a:rPr lang="en-US" dirty="0"/>
              <a:t/>
            </a:r>
            <a:br>
              <a:rPr lang="en-US" dirty="0"/>
            </a:b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Matt. 26:41</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Waak en bid, sodat julle nie in versoeking kom nie. Die gees is gewillig, maar die vlees is swak</a:t>
            </a:r>
            <a:r>
              <a:rPr lang="af-ZA" i="1" dirty="0" smtClean="0"/>
              <a:t>.”</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Gal. </a:t>
            </a:r>
            <a:r>
              <a:rPr lang="af-ZA" b="1" dirty="0" smtClean="0">
                <a:solidFill>
                  <a:srgbClr val="00B050"/>
                </a:solidFill>
              </a:rPr>
              <a:t>5:24</a:t>
            </a:r>
            <a:r>
              <a:rPr lang="af-ZA" b="1" i="1" dirty="0" smtClean="0"/>
              <a:t/>
            </a:r>
            <a:br>
              <a:rPr lang="af-ZA" b="1" i="1" dirty="0" smtClean="0"/>
            </a:br>
            <a:r>
              <a:rPr lang="af-ZA" b="1" i="1" dirty="0"/>
              <a:t/>
            </a:r>
            <a:br>
              <a:rPr lang="af-ZA" b="1" i="1" dirty="0"/>
            </a:br>
            <a:r>
              <a:rPr lang="af-ZA" i="1" dirty="0" smtClean="0"/>
              <a:t>“Dié </a:t>
            </a:r>
            <a:r>
              <a:rPr lang="af-ZA" i="1" dirty="0"/>
              <a:t>wat aan Christus Jesus behoort, het hulle sondige natuur met al sy hartstogte en begeertes gekruisig</a:t>
            </a:r>
            <a:r>
              <a:rPr lang="af-ZA" i="1" dirty="0" smtClean="0"/>
              <a:t>.”</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Jak. 4:4	</a:t>
            </a:r>
            <a:r>
              <a:rPr lang="af-ZA" b="1" i="1" dirty="0" smtClean="0"/>
              <a:t/>
            </a:r>
            <a:br>
              <a:rPr lang="af-ZA" b="1" i="1" dirty="0" smtClean="0"/>
            </a:br>
            <a:r>
              <a:rPr lang="af-ZA" b="1" i="1" dirty="0"/>
              <a:t/>
            </a:r>
            <a:br>
              <a:rPr lang="af-ZA" b="1" i="1" dirty="0"/>
            </a:br>
            <a:r>
              <a:rPr lang="af-ZA" i="1" dirty="0" smtClean="0"/>
              <a:t>“</a:t>
            </a:r>
            <a:r>
              <a:rPr lang="af-ZA" i="1" dirty="0"/>
              <a:t>Weet julle nie, julle ontroues, dat vriendskap met die wêreld vyandskap teen God is nie? Wie 'n vriend van die wêreld wil wees, wys daarmee dat hy 'n vyand van God is</a:t>
            </a:r>
            <a:r>
              <a:rPr lang="af-ZA" i="1" dirty="0" smtClean="0"/>
              <a:t>.”</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TotalTime>
  <Words>126</Words>
  <Application>Microsoft Office PowerPoint</Application>
  <PresentationFormat>On-screen Show (4:3)</PresentationFormat>
  <Paragraphs>12</Paragraphs>
  <Slides>16</Slides>
  <Notes>0</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Office Theme</vt:lpstr>
      <vt:lpstr>Die stryd  I Tim. 6:11-12</vt:lpstr>
      <vt:lpstr>Vers 11:  “Maar jy, o man van God, vlug weg van hierdie dinge! Streef eerder na geregtigheid, godvresendheid, betroubaarheid, liefde, volharding, sagmoedigheid.” Vers 12:  “Stry die goeie stryd van die geloof; gryp die ewige lewe aan, waartoe jy geroep is en waarvan jy die goeie belydenis voor baie getuies afgelê het.” </vt:lpstr>
      <vt:lpstr>Slide 3</vt:lpstr>
      <vt:lpstr>Hebr. 12:1-4 “Terwyl ons dan so 'n groot skare geloofsgetuies rondom ons het, laat ons elke las van ons afgooi, ook die sonde wat ons so maklik verstrik, en laat ons die wedloop wat vir ons voorlê, met volharding hardloop, die oog gevestig op Jesus, die Begin en Voleinder van die geloof... </vt:lpstr>
      <vt:lpstr>Hom voor oë wat so 'n vyandige optrede van die sondaars teen Hom verdra het. Dan sal julle nie geestelik moeg word en uitsak nie.  Julle het nog nie so teen die sonde weerstand gebied dat dit vir julle 'n stryd om lewe of dood geword het nie.” </vt:lpstr>
      <vt:lpstr>Matt. 26:41   “Waak en bid, sodat julle nie in versoeking kom nie. Die gees is gewillig, maar die vlees is swak.”</vt:lpstr>
      <vt:lpstr>Gal. 5:24  “Dié wat aan Christus Jesus behoort, het hulle sondige natuur met al sy hartstogte en begeertes gekruisig.”</vt:lpstr>
      <vt:lpstr>Slide 8</vt:lpstr>
      <vt:lpstr>Jak. 4:4   “Weet julle nie, julle ontroues, dat vriendskap met die wêreld vyandskap teen God is nie? Wie 'n vriend van die wêreld wil wees, wys daarmee dat hy 'n vyand van God is.”</vt:lpstr>
      <vt:lpstr>I Joh. 2:15  “Moenie die sondige wêreld en die dinge van die wêreld liefhê nie. As iemand die wêreld liefhet, is die Vader se liefde nie in hom nie.”</vt:lpstr>
      <vt:lpstr>Slide 11</vt:lpstr>
      <vt:lpstr>I Pet. 5:8  “Wees nugter, wees wakker! Julle vyand, die duiwel, loop rond soos 'n brullende leeu, op soek na iemand om te verslind.”</vt:lpstr>
      <vt:lpstr>Joh. 8:44 “Julle is kinders van die duiwel; hy is julle vader, en julle wil doen wat julle vader wil hê julle moet doen. Hy was van die begin af 'n moordenaar. En hy staan nie aan die kant van die waarheid nie, omdat daar geen waarheid in hom is nie. Wanneer hy leuentaal praat, is dit volgens sy aard, want hy is 'n leuenaar en die vader van die leuen.”</vt:lpstr>
      <vt:lpstr>Slide 14</vt:lpstr>
      <vt:lpstr>“Are we consious of two principles within us, contending for the mastery? Do we feel anything of war in our inward man? Well, let us thank God for it! It is a good sign. It is strongly probable evidence of the great work of sanctification.”        J.C.Ryle</vt:lpstr>
      <vt:lpstr>“He may be known by his inward warfare, as well as by his inward peace.”        J.C.Ryle</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Die stryd  I Tim. 6:11-12</dc:title>
  <dc:creator>Windows User</dc:creator>
  <cp:lastModifiedBy>Windows User</cp:lastModifiedBy>
  <cp:revision>1</cp:revision>
  <dcterms:created xsi:type="dcterms:W3CDTF">2023-05-23T06:05:07Z</dcterms:created>
  <dcterms:modified xsi:type="dcterms:W3CDTF">2023-05-23T06:11:45Z</dcterms:modified>
</cp:coreProperties>
</file>